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7" r:id="rId2"/>
    <p:sldId id="258" r:id="rId3"/>
    <p:sldId id="259" r:id="rId4"/>
    <p:sldId id="339" r:id="rId5"/>
    <p:sldId id="340" r:id="rId6"/>
    <p:sldId id="266" r:id="rId7"/>
    <p:sldId id="267" r:id="rId8"/>
    <p:sldId id="268" r:id="rId9"/>
    <p:sldId id="269" r:id="rId10"/>
    <p:sldId id="273" r:id="rId11"/>
    <p:sldId id="274" r:id="rId12"/>
    <p:sldId id="302" r:id="rId13"/>
    <p:sldId id="306" r:id="rId14"/>
    <p:sldId id="303" r:id="rId15"/>
    <p:sldId id="307" r:id="rId16"/>
    <p:sldId id="280" r:id="rId17"/>
    <p:sldId id="281" r:id="rId18"/>
    <p:sldId id="308" r:id="rId19"/>
    <p:sldId id="282" r:id="rId20"/>
    <p:sldId id="312" r:id="rId21"/>
    <p:sldId id="283" r:id="rId22"/>
    <p:sldId id="284" r:id="rId23"/>
    <p:sldId id="285" r:id="rId24"/>
    <p:sldId id="287" r:id="rId25"/>
    <p:sldId id="288" r:id="rId26"/>
    <p:sldId id="289" r:id="rId27"/>
    <p:sldId id="343" r:id="rId28"/>
    <p:sldId id="345" r:id="rId29"/>
    <p:sldId id="320" r:id="rId30"/>
    <p:sldId id="293" r:id="rId31"/>
    <p:sldId id="327" r:id="rId32"/>
    <p:sldId id="322" r:id="rId33"/>
    <p:sldId id="333" r:id="rId34"/>
    <p:sldId id="329" r:id="rId35"/>
    <p:sldId id="330" r:id="rId36"/>
    <p:sldId id="332" r:id="rId37"/>
    <p:sldId id="346" r:id="rId38"/>
    <p:sldId id="334" r:id="rId39"/>
    <p:sldId id="335" r:id="rId40"/>
    <p:sldId id="297" r:id="rId41"/>
    <p:sldId id="298" r:id="rId42"/>
    <p:sldId id="342" r:id="rId43"/>
    <p:sldId id="347" r:id="rId44"/>
    <p:sldId id="305" r:id="rId45"/>
    <p:sldId id="336" r:id="rId46"/>
    <p:sldId id="301" r:id="rId4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9200"/>
    <a:srgbClr val="FF0000"/>
    <a:srgbClr val="F2B800"/>
    <a:srgbClr val="FFFF66"/>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等深淺樣式 1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6" d="100"/>
          <a:sy n="56" d="100"/>
        </p:scale>
        <p:origin x="-1099"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350531-227E-4F09-8BC2-0F87CAC9090E}" type="doc">
      <dgm:prSet loTypeId="urn:microsoft.com/office/officeart/2005/8/layout/list1" loCatId="list" qsTypeId="urn:microsoft.com/office/officeart/2005/8/quickstyle/3d2" qsCatId="3D" csTypeId="urn:microsoft.com/office/officeart/2005/8/colors/colorful5" csCatId="colorful" phldr="1"/>
      <dgm:spPr/>
      <dgm:t>
        <a:bodyPr/>
        <a:lstStyle/>
        <a:p>
          <a:endParaRPr lang="zh-TW" altLang="en-US"/>
        </a:p>
      </dgm:t>
    </dgm:pt>
    <dgm:pt modelId="{F0671296-686D-4077-B252-8C1C3422F328}">
      <dgm:prSet phldrT="[文字]" custT="1"/>
      <dgm:spPr/>
      <dgm:t>
        <a:bodyPr/>
        <a:lstStyle/>
        <a:p>
          <a:r>
            <a:rPr lang="zh-TW" altLang="en-US" sz="2400" b="1" smtClean="0">
              <a:solidFill>
                <a:schemeClr val="tx1"/>
              </a:solidFill>
            </a:rPr>
            <a:t>第一章   緒論</a:t>
          </a:r>
          <a:endParaRPr lang="zh-TW" altLang="en-US" sz="2400" b="1" dirty="0">
            <a:solidFill>
              <a:schemeClr val="tx1"/>
            </a:solidFill>
          </a:endParaRPr>
        </a:p>
      </dgm:t>
    </dgm:pt>
    <dgm:pt modelId="{99AD2EC2-494D-43B2-A632-459545B44824}" type="parTrans" cxnId="{5017D38D-AD7E-4CD1-8A19-2177FF55C4E9}">
      <dgm:prSet/>
      <dgm:spPr/>
      <dgm:t>
        <a:bodyPr/>
        <a:lstStyle/>
        <a:p>
          <a:endParaRPr lang="zh-TW" altLang="en-US" sz="2400" b="1">
            <a:solidFill>
              <a:schemeClr val="tx1"/>
            </a:solidFill>
          </a:endParaRPr>
        </a:p>
      </dgm:t>
    </dgm:pt>
    <dgm:pt modelId="{C9591C52-A4E7-4874-AFB2-026A4914F7CC}" type="sibTrans" cxnId="{5017D38D-AD7E-4CD1-8A19-2177FF55C4E9}">
      <dgm:prSet/>
      <dgm:spPr/>
      <dgm:t>
        <a:bodyPr/>
        <a:lstStyle/>
        <a:p>
          <a:endParaRPr lang="zh-TW" altLang="en-US" sz="2400" b="1">
            <a:solidFill>
              <a:schemeClr val="tx1"/>
            </a:solidFill>
          </a:endParaRPr>
        </a:p>
      </dgm:t>
    </dgm:pt>
    <dgm:pt modelId="{F68438A7-6B63-4E99-81F5-6619FA0D2269}">
      <dgm:prSet phldrT="[文字]" custT="1"/>
      <dgm:spPr/>
      <dgm:t>
        <a:bodyPr/>
        <a:lstStyle/>
        <a:p>
          <a:r>
            <a:rPr lang="zh-TW" altLang="en-US" sz="2400" b="1" smtClean="0">
              <a:solidFill>
                <a:schemeClr val="tx1"/>
              </a:solidFill>
            </a:rPr>
            <a:t>第二章   文獻回顧</a:t>
          </a:r>
          <a:endParaRPr lang="zh-TW" altLang="en-US" sz="2400" b="1" dirty="0">
            <a:solidFill>
              <a:schemeClr val="tx1"/>
            </a:solidFill>
          </a:endParaRPr>
        </a:p>
      </dgm:t>
    </dgm:pt>
    <dgm:pt modelId="{544058B9-B345-4DC0-8608-6BBFA3A78FB7}" type="parTrans" cxnId="{729A08E3-F2A7-418F-B831-64DB570B8EB2}">
      <dgm:prSet/>
      <dgm:spPr/>
      <dgm:t>
        <a:bodyPr/>
        <a:lstStyle/>
        <a:p>
          <a:endParaRPr lang="zh-TW" altLang="en-US" sz="2400" b="1">
            <a:solidFill>
              <a:schemeClr val="tx1"/>
            </a:solidFill>
          </a:endParaRPr>
        </a:p>
      </dgm:t>
    </dgm:pt>
    <dgm:pt modelId="{F2F45796-88DA-42CA-BF1F-C8D7CB8EF955}" type="sibTrans" cxnId="{729A08E3-F2A7-418F-B831-64DB570B8EB2}">
      <dgm:prSet/>
      <dgm:spPr/>
      <dgm:t>
        <a:bodyPr/>
        <a:lstStyle/>
        <a:p>
          <a:endParaRPr lang="zh-TW" altLang="en-US" sz="2400" b="1">
            <a:solidFill>
              <a:schemeClr val="tx1"/>
            </a:solidFill>
          </a:endParaRPr>
        </a:p>
      </dgm:t>
    </dgm:pt>
    <dgm:pt modelId="{B90D714E-7B23-417D-8041-E9DC962BD7EB}">
      <dgm:prSet phldrT="[文字]" custT="1"/>
      <dgm:spPr/>
      <dgm:t>
        <a:bodyPr/>
        <a:lstStyle/>
        <a:p>
          <a:r>
            <a:rPr lang="zh-TW" altLang="en-US" sz="2400" b="1" smtClean="0">
              <a:solidFill>
                <a:schemeClr val="tx1"/>
              </a:solidFill>
            </a:rPr>
            <a:t>第三章   研究方法</a:t>
          </a:r>
          <a:endParaRPr lang="zh-TW" altLang="en-US" sz="2400" b="1" dirty="0">
            <a:solidFill>
              <a:schemeClr val="tx1"/>
            </a:solidFill>
          </a:endParaRPr>
        </a:p>
      </dgm:t>
    </dgm:pt>
    <dgm:pt modelId="{A046925A-1F6F-450F-B63E-57309DAF3A56}" type="parTrans" cxnId="{CD77F98B-3D94-4454-8C21-40A8508828A8}">
      <dgm:prSet/>
      <dgm:spPr/>
      <dgm:t>
        <a:bodyPr/>
        <a:lstStyle/>
        <a:p>
          <a:endParaRPr lang="zh-TW" altLang="en-US" sz="2400" b="1">
            <a:solidFill>
              <a:schemeClr val="tx1"/>
            </a:solidFill>
          </a:endParaRPr>
        </a:p>
      </dgm:t>
    </dgm:pt>
    <dgm:pt modelId="{486BC15F-EB6C-4C22-A27F-89E389236C60}" type="sibTrans" cxnId="{CD77F98B-3D94-4454-8C21-40A8508828A8}">
      <dgm:prSet/>
      <dgm:spPr/>
      <dgm:t>
        <a:bodyPr/>
        <a:lstStyle/>
        <a:p>
          <a:endParaRPr lang="zh-TW" altLang="en-US" sz="2400" b="1">
            <a:solidFill>
              <a:schemeClr val="tx1"/>
            </a:solidFill>
          </a:endParaRPr>
        </a:p>
      </dgm:t>
    </dgm:pt>
    <dgm:pt modelId="{E22623CD-B4B9-4A0D-984D-476518A04352}">
      <dgm:prSet custT="1"/>
      <dgm:spPr/>
      <dgm:t>
        <a:bodyPr/>
        <a:lstStyle/>
        <a:p>
          <a:r>
            <a:rPr lang="zh-TW" altLang="en-US" sz="2400" b="1" smtClean="0">
              <a:solidFill>
                <a:schemeClr val="tx1"/>
              </a:solidFill>
            </a:rPr>
            <a:t>第四章   分析結果與討論</a:t>
          </a:r>
          <a:endParaRPr lang="zh-TW" altLang="en-US" sz="2400" b="1" dirty="0">
            <a:solidFill>
              <a:schemeClr val="tx1"/>
            </a:solidFill>
          </a:endParaRPr>
        </a:p>
      </dgm:t>
    </dgm:pt>
    <dgm:pt modelId="{37DD5EA0-94CF-43CD-A098-6B84A68C4881}" type="parTrans" cxnId="{2813C842-ABEB-4189-9F15-E567258D5984}">
      <dgm:prSet/>
      <dgm:spPr/>
      <dgm:t>
        <a:bodyPr/>
        <a:lstStyle/>
        <a:p>
          <a:endParaRPr lang="zh-TW" altLang="en-US" sz="2400" b="1">
            <a:solidFill>
              <a:schemeClr val="tx1"/>
            </a:solidFill>
          </a:endParaRPr>
        </a:p>
      </dgm:t>
    </dgm:pt>
    <dgm:pt modelId="{F9E2FFE1-0BC1-4422-843D-76519A968231}" type="sibTrans" cxnId="{2813C842-ABEB-4189-9F15-E567258D5984}">
      <dgm:prSet/>
      <dgm:spPr/>
      <dgm:t>
        <a:bodyPr/>
        <a:lstStyle/>
        <a:p>
          <a:endParaRPr lang="zh-TW" altLang="en-US" sz="2400" b="1">
            <a:solidFill>
              <a:schemeClr val="tx1"/>
            </a:solidFill>
          </a:endParaRPr>
        </a:p>
      </dgm:t>
    </dgm:pt>
    <dgm:pt modelId="{AC74FEA7-5BAA-4E4B-98DE-65FA17AD0B1D}">
      <dgm:prSet custT="1"/>
      <dgm:spPr/>
      <dgm:t>
        <a:bodyPr/>
        <a:lstStyle/>
        <a:p>
          <a:r>
            <a:rPr lang="zh-TW" altLang="en-US" sz="2400" b="1" smtClean="0">
              <a:solidFill>
                <a:schemeClr val="tx1"/>
              </a:solidFill>
            </a:rPr>
            <a:t>第五章  結論與建議</a:t>
          </a:r>
          <a:endParaRPr lang="zh-TW" altLang="en-US" sz="2400" b="1" dirty="0">
            <a:solidFill>
              <a:schemeClr val="tx1"/>
            </a:solidFill>
          </a:endParaRPr>
        </a:p>
      </dgm:t>
    </dgm:pt>
    <dgm:pt modelId="{82B098FC-AF2D-4F90-BB16-40892E6E6FBF}" type="parTrans" cxnId="{1E263B99-6C20-4946-96C1-B6A4BA0759A9}">
      <dgm:prSet/>
      <dgm:spPr/>
      <dgm:t>
        <a:bodyPr/>
        <a:lstStyle/>
        <a:p>
          <a:endParaRPr lang="zh-TW" altLang="en-US" sz="2400" b="1">
            <a:solidFill>
              <a:schemeClr val="tx1"/>
            </a:solidFill>
          </a:endParaRPr>
        </a:p>
      </dgm:t>
    </dgm:pt>
    <dgm:pt modelId="{A4813C99-BF0C-46ED-9E76-B79EAD256FE5}" type="sibTrans" cxnId="{1E263B99-6C20-4946-96C1-B6A4BA0759A9}">
      <dgm:prSet/>
      <dgm:spPr/>
      <dgm:t>
        <a:bodyPr/>
        <a:lstStyle/>
        <a:p>
          <a:endParaRPr lang="zh-TW" altLang="en-US" sz="2400" b="1">
            <a:solidFill>
              <a:schemeClr val="tx1"/>
            </a:solidFill>
          </a:endParaRPr>
        </a:p>
      </dgm:t>
    </dgm:pt>
    <dgm:pt modelId="{B10B51A4-32A8-4D88-88D0-294208EFBA38}" type="pres">
      <dgm:prSet presAssocID="{24350531-227E-4F09-8BC2-0F87CAC9090E}" presName="linear" presStyleCnt="0">
        <dgm:presLayoutVars>
          <dgm:dir/>
          <dgm:animLvl val="lvl"/>
          <dgm:resizeHandles val="exact"/>
        </dgm:presLayoutVars>
      </dgm:prSet>
      <dgm:spPr/>
      <dgm:t>
        <a:bodyPr/>
        <a:lstStyle/>
        <a:p>
          <a:endParaRPr lang="zh-TW" altLang="en-US"/>
        </a:p>
      </dgm:t>
    </dgm:pt>
    <dgm:pt modelId="{DBC3D08F-14EC-4E14-BC94-D66173D609E5}" type="pres">
      <dgm:prSet presAssocID="{F0671296-686D-4077-B252-8C1C3422F328}" presName="parentLin" presStyleCnt="0"/>
      <dgm:spPr/>
      <dgm:t>
        <a:bodyPr/>
        <a:lstStyle/>
        <a:p>
          <a:endParaRPr lang="zh-TW" altLang="en-US"/>
        </a:p>
      </dgm:t>
    </dgm:pt>
    <dgm:pt modelId="{613B441F-9514-4865-8F5A-C04469EC2EDC}" type="pres">
      <dgm:prSet presAssocID="{F0671296-686D-4077-B252-8C1C3422F328}" presName="parentLeftMargin" presStyleLbl="node1" presStyleIdx="0" presStyleCnt="5"/>
      <dgm:spPr/>
      <dgm:t>
        <a:bodyPr/>
        <a:lstStyle/>
        <a:p>
          <a:endParaRPr lang="zh-TW" altLang="en-US"/>
        </a:p>
      </dgm:t>
    </dgm:pt>
    <dgm:pt modelId="{9AF42424-F5B0-41D9-8675-9EB2BCE08D9C}" type="pres">
      <dgm:prSet presAssocID="{F0671296-686D-4077-B252-8C1C3422F328}" presName="parentText" presStyleLbl="node1" presStyleIdx="0" presStyleCnt="5">
        <dgm:presLayoutVars>
          <dgm:chMax val="0"/>
          <dgm:bulletEnabled val="1"/>
        </dgm:presLayoutVars>
      </dgm:prSet>
      <dgm:spPr/>
      <dgm:t>
        <a:bodyPr/>
        <a:lstStyle/>
        <a:p>
          <a:endParaRPr lang="zh-TW" altLang="en-US"/>
        </a:p>
      </dgm:t>
    </dgm:pt>
    <dgm:pt modelId="{E172653B-D3E0-4C14-9075-E13C7614335E}" type="pres">
      <dgm:prSet presAssocID="{F0671296-686D-4077-B252-8C1C3422F328}" presName="negativeSpace" presStyleCnt="0"/>
      <dgm:spPr/>
      <dgm:t>
        <a:bodyPr/>
        <a:lstStyle/>
        <a:p>
          <a:endParaRPr lang="zh-TW" altLang="en-US"/>
        </a:p>
      </dgm:t>
    </dgm:pt>
    <dgm:pt modelId="{A200ED6C-077C-41C4-B73E-176A123C0D41}" type="pres">
      <dgm:prSet presAssocID="{F0671296-686D-4077-B252-8C1C3422F328}" presName="childText" presStyleLbl="conFgAcc1" presStyleIdx="0" presStyleCnt="5">
        <dgm:presLayoutVars>
          <dgm:bulletEnabled val="1"/>
        </dgm:presLayoutVars>
      </dgm:prSet>
      <dgm:spPr/>
      <dgm:t>
        <a:bodyPr/>
        <a:lstStyle/>
        <a:p>
          <a:endParaRPr lang="zh-TW" altLang="en-US"/>
        </a:p>
      </dgm:t>
    </dgm:pt>
    <dgm:pt modelId="{BFD23669-A91A-449E-BA27-FCDFC6E40352}" type="pres">
      <dgm:prSet presAssocID="{C9591C52-A4E7-4874-AFB2-026A4914F7CC}" presName="spaceBetweenRectangles" presStyleCnt="0"/>
      <dgm:spPr/>
      <dgm:t>
        <a:bodyPr/>
        <a:lstStyle/>
        <a:p>
          <a:endParaRPr lang="zh-TW" altLang="en-US"/>
        </a:p>
      </dgm:t>
    </dgm:pt>
    <dgm:pt modelId="{8353C4E5-3E1F-4D16-8A8D-E95DA4BAE4FD}" type="pres">
      <dgm:prSet presAssocID="{F68438A7-6B63-4E99-81F5-6619FA0D2269}" presName="parentLin" presStyleCnt="0"/>
      <dgm:spPr/>
      <dgm:t>
        <a:bodyPr/>
        <a:lstStyle/>
        <a:p>
          <a:endParaRPr lang="zh-TW" altLang="en-US"/>
        </a:p>
      </dgm:t>
    </dgm:pt>
    <dgm:pt modelId="{8F41AEA2-AEFA-43E2-B508-0DDD05696FAE}" type="pres">
      <dgm:prSet presAssocID="{F68438A7-6B63-4E99-81F5-6619FA0D2269}" presName="parentLeftMargin" presStyleLbl="node1" presStyleIdx="0" presStyleCnt="5"/>
      <dgm:spPr/>
      <dgm:t>
        <a:bodyPr/>
        <a:lstStyle/>
        <a:p>
          <a:endParaRPr lang="zh-TW" altLang="en-US"/>
        </a:p>
      </dgm:t>
    </dgm:pt>
    <dgm:pt modelId="{3937BC7A-9FBB-4548-81A7-5F7FCCEB3518}" type="pres">
      <dgm:prSet presAssocID="{F68438A7-6B63-4E99-81F5-6619FA0D2269}" presName="parentText" presStyleLbl="node1" presStyleIdx="1" presStyleCnt="5">
        <dgm:presLayoutVars>
          <dgm:chMax val="0"/>
          <dgm:bulletEnabled val="1"/>
        </dgm:presLayoutVars>
      </dgm:prSet>
      <dgm:spPr/>
      <dgm:t>
        <a:bodyPr/>
        <a:lstStyle/>
        <a:p>
          <a:endParaRPr lang="zh-TW" altLang="en-US"/>
        </a:p>
      </dgm:t>
    </dgm:pt>
    <dgm:pt modelId="{EE682FE4-0C5D-45ED-A1B7-FF877AF40A89}" type="pres">
      <dgm:prSet presAssocID="{F68438A7-6B63-4E99-81F5-6619FA0D2269}" presName="negativeSpace" presStyleCnt="0"/>
      <dgm:spPr/>
      <dgm:t>
        <a:bodyPr/>
        <a:lstStyle/>
        <a:p>
          <a:endParaRPr lang="zh-TW" altLang="en-US"/>
        </a:p>
      </dgm:t>
    </dgm:pt>
    <dgm:pt modelId="{81C7F2CD-D31F-47BF-BE36-29CDB734935F}" type="pres">
      <dgm:prSet presAssocID="{F68438A7-6B63-4E99-81F5-6619FA0D2269}" presName="childText" presStyleLbl="conFgAcc1" presStyleIdx="1" presStyleCnt="5">
        <dgm:presLayoutVars>
          <dgm:bulletEnabled val="1"/>
        </dgm:presLayoutVars>
      </dgm:prSet>
      <dgm:spPr/>
      <dgm:t>
        <a:bodyPr/>
        <a:lstStyle/>
        <a:p>
          <a:endParaRPr lang="zh-TW" altLang="en-US"/>
        </a:p>
      </dgm:t>
    </dgm:pt>
    <dgm:pt modelId="{99BA7A3A-5C1E-4E67-805A-06BA54B788C2}" type="pres">
      <dgm:prSet presAssocID="{F2F45796-88DA-42CA-BF1F-C8D7CB8EF955}" presName="spaceBetweenRectangles" presStyleCnt="0"/>
      <dgm:spPr/>
      <dgm:t>
        <a:bodyPr/>
        <a:lstStyle/>
        <a:p>
          <a:endParaRPr lang="zh-TW" altLang="en-US"/>
        </a:p>
      </dgm:t>
    </dgm:pt>
    <dgm:pt modelId="{68994671-94EE-4725-81DD-ACB1990DEE72}" type="pres">
      <dgm:prSet presAssocID="{B90D714E-7B23-417D-8041-E9DC962BD7EB}" presName="parentLin" presStyleCnt="0"/>
      <dgm:spPr/>
      <dgm:t>
        <a:bodyPr/>
        <a:lstStyle/>
        <a:p>
          <a:endParaRPr lang="zh-TW" altLang="en-US"/>
        </a:p>
      </dgm:t>
    </dgm:pt>
    <dgm:pt modelId="{44E60A0D-BFEE-4ADF-B263-5D3469C15ACB}" type="pres">
      <dgm:prSet presAssocID="{B90D714E-7B23-417D-8041-E9DC962BD7EB}" presName="parentLeftMargin" presStyleLbl="node1" presStyleIdx="1" presStyleCnt="5"/>
      <dgm:spPr/>
      <dgm:t>
        <a:bodyPr/>
        <a:lstStyle/>
        <a:p>
          <a:endParaRPr lang="zh-TW" altLang="en-US"/>
        </a:p>
      </dgm:t>
    </dgm:pt>
    <dgm:pt modelId="{195178AD-3E35-4C10-9F4C-ACE75BE2C27A}" type="pres">
      <dgm:prSet presAssocID="{B90D714E-7B23-417D-8041-E9DC962BD7EB}" presName="parentText" presStyleLbl="node1" presStyleIdx="2" presStyleCnt="5">
        <dgm:presLayoutVars>
          <dgm:chMax val="0"/>
          <dgm:bulletEnabled val="1"/>
        </dgm:presLayoutVars>
      </dgm:prSet>
      <dgm:spPr/>
      <dgm:t>
        <a:bodyPr/>
        <a:lstStyle/>
        <a:p>
          <a:endParaRPr lang="zh-TW" altLang="en-US"/>
        </a:p>
      </dgm:t>
    </dgm:pt>
    <dgm:pt modelId="{80E471F7-6BF4-401B-A9F7-E846FDF30C31}" type="pres">
      <dgm:prSet presAssocID="{B90D714E-7B23-417D-8041-E9DC962BD7EB}" presName="negativeSpace" presStyleCnt="0"/>
      <dgm:spPr/>
      <dgm:t>
        <a:bodyPr/>
        <a:lstStyle/>
        <a:p>
          <a:endParaRPr lang="zh-TW" altLang="en-US"/>
        </a:p>
      </dgm:t>
    </dgm:pt>
    <dgm:pt modelId="{BC5D0C0D-A6CE-49BF-8441-D0045DB0A892}" type="pres">
      <dgm:prSet presAssocID="{B90D714E-7B23-417D-8041-E9DC962BD7EB}" presName="childText" presStyleLbl="conFgAcc1" presStyleIdx="2" presStyleCnt="5">
        <dgm:presLayoutVars>
          <dgm:bulletEnabled val="1"/>
        </dgm:presLayoutVars>
      </dgm:prSet>
      <dgm:spPr/>
      <dgm:t>
        <a:bodyPr/>
        <a:lstStyle/>
        <a:p>
          <a:endParaRPr lang="zh-TW" altLang="en-US"/>
        </a:p>
      </dgm:t>
    </dgm:pt>
    <dgm:pt modelId="{36A6DCA0-7CBD-44AC-BE43-D6F20C20E296}" type="pres">
      <dgm:prSet presAssocID="{486BC15F-EB6C-4C22-A27F-89E389236C60}" presName="spaceBetweenRectangles" presStyleCnt="0"/>
      <dgm:spPr/>
      <dgm:t>
        <a:bodyPr/>
        <a:lstStyle/>
        <a:p>
          <a:endParaRPr lang="zh-TW" altLang="en-US"/>
        </a:p>
      </dgm:t>
    </dgm:pt>
    <dgm:pt modelId="{B3C7108C-AFDD-4F21-AA49-58E9C887F3EA}" type="pres">
      <dgm:prSet presAssocID="{E22623CD-B4B9-4A0D-984D-476518A04352}" presName="parentLin" presStyleCnt="0"/>
      <dgm:spPr/>
      <dgm:t>
        <a:bodyPr/>
        <a:lstStyle/>
        <a:p>
          <a:endParaRPr lang="zh-TW" altLang="en-US"/>
        </a:p>
      </dgm:t>
    </dgm:pt>
    <dgm:pt modelId="{DC3CEE33-7F48-4E94-A956-4B6813DE05A1}" type="pres">
      <dgm:prSet presAssocID="{E22623CD-B4B9-4A0D-984D-476518A04352}" presName="parentLeftMargin" presStyleLbl="node1" presStyleIdx="2" presStyleCnt="5"/>
      <dgm:spPr/>
      <dgm:t>
        <a:bodyPr/>
        <a:lstStyle/>
        <a:p>
          <a:endParaRPr lang="zh-TW" altLang="en-US"/>
        </a:p>
      </dgm:t>
    </dgm:pt>
    <dgm:pt modelId="{3179040C-5D48-4155-9EB0-01B202F1FD10}" type="pres">
      <dgm:prSet presAssocID="{E22623CD-B4B9-4A0D-984D-476518A04352}" presName="parentText" presStyleLbl="node1" presStyleIdx="3" presStyleCnt="5">
        <dgm:presLayoutVars>
          <dgm:chMax val="0"/>
          <dgm:bulletEnabled val="1"/>
        </dgm:presLayoutVars>
      </dgm:prSet>
      <dgm:spPr/>
      <dgm:t>
        <a:bodyPr/>
        <a:lstStyle/>
        <a:p>
          <a:endParaRPr lang="zh-TW" altLang="en-US"/>
        </a:p>
      </dgm:t>
    </dgm:pt>
    <dgm:pt modelId="{D9325BD1-64A5-4910-AADE-1112B32749E6}" type="pres">
      <dgm:prSet presAssocID="{E22623CD-B4B9-4A0D-984D-476518A04352}" presName="negativeSpace" presStyleCnt="0"/>
      <dgm:spPr/>
      <dgm:t>
        <a:bodyPr/>
        <a:lstStyle/>
        <a:p>
          <a:endParaRPr lang="zh-TW" altLang="en-US"/>
        </a:p>
      </dgm:t>
    </dgm:pt>
    <dgm:pt modelId="{BE06CEA9-2CD1-443E-B520-DA1BD6F6A8A7}" type="pres">
      <dgm:prSet presAssocID="{E22623CD-B4B9-4A0D-984D-476518A04352}" presName="childText" presStyleLbl="conFgAcc1" presStyleIdx="3" presStyleCnt="5">
        <dgm:presLayoutVars>
          <dgm:bulletEnabled val="1"/>
        </dgm:presLayoutVars>
      </dgm:prSet>
      <dgm:spPr/>
      <dgm:t>
        <a:bodyPr/>
        <a:lstStyle/>
        <a:p>
          <a:endParaRPr lang="zh-TW" altLang="en-US"/>
        </a:p>
      </dgm:t>
    </dgm:pt>
    <dgm:pt modelId="{B2BFAC00-E380-48A7-9A9C-09AF071A24A0}" type="pres">
      <dgm:prSet presAssocID="{F9E2FFE1-0BC1-4422-843D-76519A968231}" presName="spaceBetweenRectangles" presStyleCnt="0"/>
      <dgm:spPr/>
      <dgm:t>
        <a:bodyPr/>
        <a:lstStyle/>
        <a:p>
          <a:endParaRPr lang="zh-TW" altLang="en-US"/>
        </a:p>
      </dgm:t>
    </dgm:pt>
    <dgm:pt modelId="{EC19A06F-1A9B-4C8F-B74E-DDE271BEDE3E}" type="pres">
      <dgm:prSet presAssocID="{AC74FEA7-5BAA-4E4B-98DE-65FA17AD0B1D}" presName="parentLin" presStyleCnt="0"/>
      <dgm:spPr/>
      <dgm:t>
        <a:bodyPr/>
        <a:lstStyle/>
        <a:p>
          <a:endParaRPr lang="zh-TW" altLang="en-US"/>
        </a:p>
      </dgm:t>
    </dgm:pt>
    <dgm:pt modelId="{15374B34-E29F-4053-8864-F4AC949B0442}" type="pres">
      <dgm:prSet presAssocID="{AC74FEA7-5BAA-4E4B-98DE-65FA17AD0B1D}" presName="parentLeftMargin" presStyleLbl="node1" presStyleIdx="3" presStyleCnt="5"/>
      <dgm:spPr/>
      <dgm:t>
        <a:bodyPr/>
        <a:lstStyle/>
        <a:p>
          <a:endParaRPr lang="zh-TW" altLang="en-US"/>
        </a:p>
      </dgm:t>
    </dgm:pt>
    <dgm:pt modelId="{27AB705D-224E-4A44-880D-2FDD2DC48695}" type="pres">
      <dgm:prSet presAssocID="{AC74FEA7-5BAA-4E4B-98DE-65FA17AD0B1D}" presName="parentText" presStyleLbl="node1" presStyleIdx="4" presStyleCnt="5">
        <dgm:presLayoutVars>
          <dgm:chMax val="0"/>
          <dgm:bulletEnabled val="1"/>
        </dgm:presLayoutVars>
      </dgm:prSet>
      <dgm:spPr/>
      <dgm:t>
        <a:bodyPr/>
        <a:lstStyle/>
        <a:p>
          <a:endParaRPr lang="zh-TW" altLang="en-US"/>
        </a:p>
      </dgm:t>
    </dgm:pt>
    <dgm:pt modelId="{C0F28EFC-1099-4B20-983D-37424A8F8644}" type="pres">
      <dgm:prSet presAssocID="{AC74FEA7-5BAA-4E4B-98DE-65FA17AD0B1D}" presName="negativeSpace" presStyleCnt="0"/>
      <dgm:spPr/>
      <dgm:t>
        <a:bodyPr/>
        <a:lstStyle/>
        <a:p>
          <a:endParaRPr lang="zh-TW" altLang="en-US"/>
        </a:p>
      </dgm:t>
    </dgm:pt>
    <dgm:pt modelId="{12A2B7BA-170B-4EFA-9152-6F94913D73DF}" type="pres">
      <dgm:prSet presAssocID="{AC74FEA7-5BAA-4E4B-98DE-65FA17AD0B1D}" presName="childText" presStyleLbl="conFgAcc1" presStyleIdx="4" presStyleCnt="5">
        <dgm:presLayoutVars>
          <dgm:bulletEnabled val="1"/>
        </dgm:presLayoutVars>
      </dgm:prSet>
      <dgm:spPr/>
      <dgm:t>
        <a:bodyPr/>
        <a:lstStyle/>
        <a:p>
          <a:endParaRPr lang="zh-TW" altLang="en-US"/>
        </a:p>
      </dgm:t>
    </dgm:pt>
  </dgm:ptLst>
  <dgm:cxnLst>
    <dgm:cxn modelId="{1E263B99-6C20-4946-96C1-B6A4BA0759A9}" srcId="{24350531-227E-4F09-8BC2-0F87CAC9090E}" destId="{AC74FEA7-5BAA-4E4B-98DE-65FA17AD0B1D}" srcOrd="4" destOrd="0" parTransId="{82B098FC-AF2D-4F90-BB16-40892E6E6FBF}" sibTransId="{A4813C99-BF0C-46ED-9E76-B79EAD256FE5}"/>
    <dgm:cxn modelId="{5017D38D-AD7E-4CD1-8A19-2177FF55C4E9}" srcId="{24350531-227E-4F09-8BC2-0F87CAC9090E}" destId="{F0671296-686D-4077-B252-8C1C3422F328}" srcOrd="0" destOrd="0" parTransId="{99AD2EC2-494D-43B2-A632-459545B44824}" sibTransId="{C9591C52-A4E7-4874-AFB2-026A4914F7CC}"/>
    <dgm:cxn modelId="{F18109AA-BD9B-4906-A24E-2C62CF06D6D2}" type="presOf" srcId="{F68438A7-6B63-4E99-81F5-6619FA0D2269}" destId="{3937BC7A-9FBB-4548-81A7-5F7FCCEB3518}" srcOrd="1" destOrd="0" presId="urn:microsoft.com/office/officeart/2005/8/layout/list1"/>
    <dgm:cxn modelId="{C2667CEF-A398-48B2-982F-41FE79E4BB78}" type="presOf" srcId="{F68438A7-6B63-4E99-81F5-6619FA0D2269}" destId="{8F41AEA2-AEFA-43E2-B508-0DDD05696FAE}" srcOrd="0" destOrd="0" presId="urn:microsoft.com/office/officeart/2005/8/layout/list1"/>
    <dgm:cxn modelId="{CD77F98B-3D94-4454-8C21-40A8508828A8}" srcId="{24350531-227E-4F09-8BC2-0F87CAC9090E}" destId="{B90D714E-7B23-417D-8041-E9DC962BD7EB}" srcOrd="2" destOrd="0" parTransId="{A046925A-1F6F-450F-B63E-57309DAF3A56}" sibTransId="{486BC15F-EB6C-4C22-A27F-89E389236C60}"/>
    <dgm:cxn modelId="{0BB43837-F827-4D38-82CF-50689F5EAA85}" type="presOf" srcId="{B90D714E-7B23-417D-8041-E9DC962BD7EB}" destId="{195178AD-3E35-4C10-9F4C-ACE75BE2C27A}" srcOrd="1" destOrd="0" presId="urn:microsoft.com/office/officeart/2005/8/layout/list1"/>
    <dgm:cxn modelId="{F4AC6497-C8DE-427F-BAC2-5CE19BB62BF7}" type="presOf" srcId="{24350531-227E-4F09-8BC2-0F87CAC9090E}" destId="{B10B51A4-32A8-4D88-88D0-294208EFBA38}" srcOrd="0" destOrd="0" presId="urn:microsoft.com/office/officeart/2005/8/layout/list1"/>
    <dgm:cxn modelId="{36B8F479-2882-4F31-B137-96C1D70A062F}" type="presOf" srcId="{E22623CD-B4B9-4A0D-984D-476518A04352}" destId="{DC3CEE33-7F48-4E94-A956-4B6813DE05A1}" srcOrd="0" destOrd="0" presId="urn:microsoft.com/office/officeart/2005/8/layout/list1"/>
    <dgm:cxn modelId="{4DA30FBA-8B84-44CA-B171-46B83CD6AA08}" type="presOf" srcId="{AC74FEA7-5BAA-4E4B-98DE-65FA17AD0B1D}" destId="{15374B34-E29F-4053-8864-F4AC949B0442}" srcOrd="0" destOrd="0" presId="urn:microsoft.com/office/officeart/2005/8/layout/list1"/>
    <dgm:cxn modelId="{2813C842-ABEB-4189-9F15-E567258D5984}" srcId="{24350531-227E-4F09-8BC2-0F87CAC9090E}" destId="{E22623CD-B4B9-4A0D-984D-476518A04352}" srcOrd="3" destOrd="0" parTransId="{37DD5EA0-94CF-43CD-A098-6B84A68C4881}" sibTransId="{F9E2FFE1-0BC1-4422-843D-76519A968231}"/>
    <dgm:cxn modelId="{45B2E77D-23CE-4C61-A011-736C81BA9F52}" type="presOf" srcId="{AC74FEA7-5BAA-4E4B-98DE-65FA17AD0B1D}" destId="{27AB705D-224E-4A44-880D-2FDD2DC48695}" srcOrd="1" destOrd="0" presId="urn:microsoft.com/office/officeart/2005/8/layout/list1"/>
    <dgm:cxn modelId="{1EB45DE0-F619-447C-B75A-337607111B31}" type="presOf" srcId="{F0671296-686D-4077-B252-8C1C3422F328}" destId="{9AF42424-F5B0-41D9-8675-9EB2BCE08D9C}" srcOrd="1" destOrd="0" presId="urn:microsoft.com/office/officeart/2005/8/layout/list1"/>
    <dgm:cxn modelId="{31105522-AD79-4567-A424-21231B41CB98}" type="presOf" srcId="{F0671296-686D-4077-B252-8C1C3422F328}" destId="{613B441F-9514-4865-8F5A-C04469EC2EDC}" srcOrd="0" destOrd="0" presId="urn:microsoft.com/office/officeart/2005/8/layout/list1"/>
    <dgm:cxn modelId="{729A08E3-F2A7-418F-B831-64DB570B8EB2}" srcId="{24350531-227E-4F09-8BC2-0F87CAC9090E}" destId="{F68438A7-6B63-4E99-81F5-6619FA0D2269}" srcOrd="1" destOrd="0" parTransId="{544058B9-B345-4DC0-8608-6BBFA3A78FB7}" sibTransId="{F2F45796-88DA-42CA-BF1F-C8D7CB8EF955}"/>
    <dgm:cxn modelId="{834717D3-9D1A-4053-A015-770FED049EB6}" type="presOf" srcId="{B90D714E-7B23-417D-8041-E9DC962BD7EB}" destId="{44E60A0D-BFEE-4ADF-B263-5D3469C15ACB}" srcOrd="0" destOrd="0" presId="urn:microsoft.com/office/officeart/2005/8/layout/list1"/>
    <dgm:cxn modelId="{F86780AE-2985-461A-B214-AC272F51B248}" type="presOf" srcId="{E22623CD-B4B9-4A0D-984D-476518A04352}" destId="{3179040C-5D48-4155-9EB0-01B202F1FD10}" srcOrd="1" destOrd="0" presId="urn:microsoft.com/office/officeart/2005/8/layout/list1"/>
    <dgm:cxn modelId="{FD0F7C66-1D77-42D0-A314-DC3605D6141D}" type="presParOf" srcId="{B10B51A4-32A8-4D88-88D0-294208EFBA38}" destId="{DBC3D08F-14EC-4E14-BC94-D66173D609E5}" srcOrd="0" destOrd="0" presId="urn:microsoft.com/office/officeart/2005/8/layout/list1"/>
    <dgm:cxn modelId="{7F17415F-8C34-486D-A8C7-4AC7EF7964C0}" type="presParOf" srcId="{DBC3D08F-14EC-4E14-BC94-D66173D609E5}" destId="{613B441F-9514-4865-8F5A-C04469EC2EDC}" srcOrd="0" destOrd="0" presId="urn:microsoft.com/office/officeart/2005/8/layout/list1"/>
    <dgm:cxn modelId="{8D0F01DD-2123-40AE-857F-A5CF3936BF39}" type="presParOf" srcId="{DBC3D08F-14EC-4E14-BC94-D66173D609E5}" destId="{9AF42424-F5B0-41D9-8675-9EB2BCE08D9C}" srcOrd="1" destOrd="0" presId="urn:microsoft.com/office/officeart/2005/8/layout/list1"/>
    <dgm:cxn modelId="{DEE5943B-843B-4155-BA19-1FEC34A3D654}" type="presParOf" srcId="{B10B51A4-32A8-4D88-88D0-294208EFBA38}" destId="{E172653B-D3E0-4C14-9075-E13C7614335E}" srcOrd="1" destOrd="0" presId="urn:microsoft.com/office/officeart/2005/8/layout/list1"/>
    <dgm:cxn modelId="{084A75E5-31B4-4470-88FC-A6AF2C094943}" type="presParOf" srcId="{B10B51A4-32A8-4D88-88D0-294208EFBA38}" destId="{A200ED6C-077C-41C4-B73E-176A123C0D41}" srcOrd="2" destOrd="0" presId="urn:microsoft.com/office/officeart/2005/8/layout/list1"/>
    <dgm:cxn modelId="{63F59EFC-C48E-4977-83C1-C0DEA3C2054D}" type="presParOf" srcId="{B10B51A4-32A8-4D88-88D0-294208EFBA38}" destId="{BFD23669-A91A-449E-BA27-FCDFC6E40352}" srcOrd="3" destOrd="0" presId="urn:microsoft.com/office/officeart/2005/8/layout/list1"/>
    <dgm:cxn modelId="{3F46ED72-66CF-4A67-9C3D-E930EAE1D6C7}" type="presParOf" srcId="{B10B51A4-32A8-4D88-88D0-294208EFBA38}" destId="{8353C4E5-3E1F-4D16-8A8D-E95DA4BAE4FD}" srcOrd="4" destOrd="0" presId="urn:microsoft.com/office/officeart/2005/8/layout/list1"/>
    <dgm:cxn modelId="{9D0F3C53-4085-49A3-916E-672E84C74C4C}" type="presParOf" srcId="{8353C4E5-3E1F-4D16-8A8D-E95DA4BAE4FD}" destId="{8F41AEA2-AEFA-43E2-B508-0DDD05696FAE}" srcOrd="0" destOrd="0" presId="urn:microsoft.com/office/officeart/2005/8/layout/list1"/>
    <dgm:cxn modelId="{F1488C2F-9D88-4C4D-937D-2BFBF2903255}" type="presParOf" srcId="{8353C4E5-3E1F-4D16-8A8D-E95DA4BAE4FD}" destId="{3937BC7A-9FBB-4548-81A7-5F7FCCEB3518}" srcOrd="1" destOrd="0" presId="urn:microsoft.com/office/officeart/2005/8/layout/list1"/>
    <dgm:cxn modelId="{CD1DFC4D-3A15-4103-B209-7EE5EE5AB7FF}" type="presParOf" srcId="{B10B51A4-32A8-4D88-88D0-294208EFBA38}" destId="{EE682FE4-0C5D-45ED-A1B7-FF877AF40A89}" srcOrd="5" destOrd="0" presId="urn:microsoft.com/office/officeart/2005/8/layout/list1"/>
    <dgm:cxn modelId="{8914840C-27A4-4174-B736-E50F9FA12E4F}" type="presParOf" srcId="{B10B51A4-32A8-4D88-88D0-294208EFBA38}" destId="{81C7F2CD-D31F-47BF-BE36-29CDB734935F}" srcOrd="6" destOrd="0" presId="urn:microsoft.com/office/officeart/2005/8/layout/list1"/>
    <dgm:cxn modelId="{E3D767F6-41C9-498C-87B1-FA8C03FC7AFC}" type="presParOf" srcId="{B10B51A4-32A8-4D88-88D0-294208EFBA38}" destId="{99BA7A3A-5C1E-4E67-805A-06BA54B788C2}" srcOrd="7" destOrd="0" presId="urn:microsoft.com/office/officeart/2005/8/layout/list1"/>
    <dgm:cxn modelId="{FCEF3998-8C9F-49AA-89F6-0193523A7D2E}" type="presParOf" srcId="{B10B51A4-32A8-4D88-88D0-294208EFBA38}" destId="{68994671-94EE-4725-81DD-ACB1990DEE72}" srcOrd="8" destOrd="0" presId="urn:microsoft.com/office/officeart/2005/8/layout/list1"/>
    <dgm:cxn modelId="{DB75D1EB-0053-4664-B3B6-E089A8AB9169}" type="presParOf" srcId="{68994671-94EE-4725-81DD-ACB1990DEE72}" destId="{44E60A0D-BFEE-4ADF-B263-5D3469C15ACB}" srcOrd="0" destOrd="0" presId="urn:microsoft.com/office/officeart/2005/8/layout/list1"/>
    <dgm:cxn modelId="{5B817147-EB9E-44F6-9B70-B4850AAF77C7}" type="presParOf" srcId="{68994671-94EE-4725-81DD-ACB1990DEE72}" destId="{195178AD-3E35-4C10-9F4C-ACE75BE2C27A}" srcOrd="1" destOrd="0" presId="urn:microsoft.com/office/officeart/2005/8/layout/list1"/>
    <dgm:cxn modelId="{7F9C0386-F66D-49DB-B046-835CD8686336}" type="presParOf" srcId="{B10B51A4-32A8-4D88-88D0-294208EFBA38}" destId="{80E471F7-6BF4-401B-A9F7-E846FDF30C31}" srcOrd="9" destOrd="0" presId="urn:microsoft.com/office/officeart/2005/8/layout/list1"/>
    <dgm:cxn modelId="{6188D395-981E-4382-A96D-89D815744902}" type="presParOf" srcId="{B10B51A4-32A8-4D88-88D0-294208EFBA38}" destId="{BC5D0C0D-A6CE-49BF-8441-D0045DB0A892}" srcOrd="10" destOrd="0" presId="urn:microsoft.com/office/officeart/2005/8/layout/list1"/>
    <dgm:cxn modelId="{2EDBFF8E-4FC8-4111-9DC1-3158B698BB6C}" type="presParOf" srcId="{B10B51A4-32A8-4D88-88D0-294208EFBA38}" destId="{36A6DCA0-7CBD-44AC-BE43-D6F20C20E296}" srcOrd="11" destOrd="0" presId="urn:microsoft.com/office/officeart/2005/8/layout/list1"/>
    <dgm:cxn modelId="{E605EA24-4BD6-4764-921A-32CCD18208C9}" type="presParOf" srcId="{B10B51A4-32A8-4D88-88D0-294208EFBA38}" destId="{B3C7108C-AFDD-4F21-AA49-58E9C887F3EA}" srcOrd="12" destOrd="0" presId="urn:microsoft.com/office/officeart/2005/8/layout/list1"/>
    <dgm:cxn modelId="{D6F65E7F-F5CB-482F-A63E-DD53B1202F3A}" type="presParOf" srcId="{B3C7108C-AFDD-4F21-AA49-58E9C887F3EA}" destId="{DC3CEE33-7F48-4E94-A956-4B6813DE05A1}" srcOrd="0" destOrd="0" presId="urn:microsoft.com/office/officeart/2005/8/layout/list1"/>
    <dgm:cxn modelId="{11ABFA61-BB37-40FC-A0EB-10AFB703E05F}" type="presParOf" srcId="{B3C7108C-AFDD-4F21-AA49-58E9C887F3EA}" destId="{3179040C-5D48-4155-9EB0-01B202F1FD10}" srcOrd="1" destOrd="0" presId="urn:microsoft.com/office/officeart/2005/8/layout/list1"/>
    <dgm:cxn modelId="{49AAE043-08B7-4A6D-B659-5D0AE489B8FE}" type="presParOf" srcId="{B10B51A4-32A8-4D88-88D0-294208EFBA38}" destId="{D9325BD1-64A5-4910-AADE-1112B32749E6}" srcOrd="13" destOrd="0" presId="urn:microsoft.com/office/officeart/2005/8/layout/list1"/>
    <dgm:cxn modelId="{EBEB59BE-CB83-4AEF-9C6C-5ED402A49F71}" type="presParOf" srcId="{B10B51A4-32A8-4D88-88D0-294208EFBA38}" destId="{BE06CEA9-2CD1-443E-B520-DA1BD6F6A8A7}" srcOrd="14" destOrd="0" presId="urn:microsoft.com/office/officeart/2005/8/layout/list1"/>
    <dgm:cxn modelId="{212DFD6F-CAEF-47A6-8535-75462B6C9C41}" type="presParOf" srcId="{B10B51A4-32A8-4D88-88D0-294208EFBA38}" destId="{B2BFAC00-E380-48A7-9A9C-09AF071A24A0}" srcOrd="15" destOrd="0" presId="urn:microsoft.com/office/officeart/2005/8/layout/list1"/>
    <dgm:cxn modelId="{BEE713FE-B584-43E4-876E-EC9287C12EF8}" type="presParOf" srcId="{B10B51A4-32A8-4D88-88D0-294208EFBA38}" destId="{EC19A06F-1A9B-4C8F-B74E-DDE271BEDE3E}" srcOrd="16" destOrd="0" presId="urn:microsoft.com/office/officeart/2005/8/layout/list1"/>
    <dgm:cxn modelId="{D52A7B4F-1868-4A8B-9EF1-666622A77645}" type="presParOf" srcId="{EC19A06F-1A9B-4C8F-B74E-DDE271BEDE3E}" destId="{15374B34-E29F-4053-8864-F4AC949B0442}" srcOrd="0" destOrd="0" presId="urn:microsoft.com/office/officeart/2005/8/layout/list1"/>
    <dgm:cxn modelId="{52E2A718-8959-475B-81D6-21FB877C315F}" type="presParOf" srcId="{EC19A06F-1A9B-4C8F-B74E-DDE271BEDE3E}" destId="{27AB705D-224E-4A44-880D-2FDD2DC48695}" srcOrd="1" destOrd="0" presId="urn:microsoft.com/office/officeart/2005/8/layout/list1"/>
    <dgm:cxn modelId="{9F68CF75-DE35-4AF2-B7DB-C91F8826F69E}" type="presParOf" srcId="{B10B51A4-32A8-4D88-88D0-294208EFBA38}" destId="{C0F28EFC-1099-4B20-983D-37424A8F8644}" srcOrd="17" destOrd="0" presId="urn:microsoft.com/office/officeart/2005/8/layout/list1"/>
    <dgm:cxn modelId="{50CFEDD6-CBB0-4562-BC05-86DE091CD5F1}" type="presParOf" srcId="{B10B51A4-32A8-4D88-88D0-294208EFBA38}" destId="{12A2B7BA-170B-4EFA-9152-6F94913D73DF}"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2F13AED-A097-4F10-B516-79354CDBB70A}" type="doc">
      <dgm:prSet loTypeId="urn:microsoft.com/office/officeart/2005/8/layout/hProcess3" loCatId="process" qsTypeId="urn:microsoft.com/office/officeart/2005/8/quickstyle/3d3" qsCatId="3D" csTypeId="urn:microsoft.com/office/officeart/2005/8/colors/accent1_5" csCatId="accent1" phldr="1"/>
      <dgm:spPr/>
    </dgm:pt>
    <dgm:pt modelId="{50807B1B-6FC0-40A4-99C0-A25C36736C7E}">
      <dgm:prSet phldrT="[文字]" custT="1"/>
      <dgm:spPr/>
      <dgm:t>
        <a:bodyPr/>
        <a:lstStyle/>
        <a:p>
          <a:r>
            <a:rPr lang="zh-TW" altLang="en-US" sz="5700" dirty="0" smtClean="0"/>
            <a:t>第四章</a:t>
          </a:r>
          <a:endParaRPr lang="zh-TW" altLang="en-US" sz="5700" dirty="0"/>
        </a:p>
      </dgm:t>
    </dgm:pt>
    <dgm:pt modelId="{1AD35A68-660C-4090-B480-F9B1886A7455}" type="parTrans" cxnId="{0901487D-7A33-4E87-A073-059B7174C9F9}">
      <dgm:prSet/>
      <dgm:spPr/>
      <dgm:t>
        <a:bodyPr/>
        <a:lstStyle/>
        <a:p>
          <a:endParaRPr lang="zh-TW" altLang="en-US" sz="5700"/>
        </a:p>
      </dgm:t>
    </dgm:pt>
    <dgm:pt modelId="{C5EB3400-0FE8-47F3-BEAB-8BB7D6E50C04}" type="sibTrans" cxnId="{0901487D-7A33-4E87-A073-059B7174C9F9}">
      <dgm:prSet/>
      <dgm:spPr/>
      <dgm:t>
        <a:bodyPr/>
        <a:lstStyle/>
        <a:p>
          <a:endParaRPr lang="zh-TW" altLang="en-US" sz="5700"/>
        </a:p>
      </dgm:t>
    </dgm:pt>
    <dgm:pt modelId="{92C999AE-8DF9-4291-8EF3-8CA53939F913}">
      <dgm:prSet phldrT="[文字]" custT="1"/>
      <dgm:spPr/>
      <dgm:t>
        <a:bodyPr/>
        <a:lstStyle/>
        <a:p>
          <a:r>
            <a:rPr lang="zh-TW" altLang="en-US" sz="5700" dirty="0" smtClean="0"/>
            <a:t>分析結果與討論</a:t>
          </a:r>
          <a:endParaRPr lang="zh-TW" altLang="en-US" sz="5700" dirty="0"/>
        </a:p>
      </dgm:t>
    </dgm:pt>
    <dgm:pt modelId="{831F1794-F588-4367-AD72-F6F17C202941}" type="parTrans" cxnId="{7D8FA17B-8B47-45C3-8F4C-F250494D37AD}">
      <dgm:prSet/>
      <dgm:spPr/>
      <dgm:t>
        <a:bodyPr/>
        <a:lstStyle/>
        <a:p>
          <a:endParaRPr lang="zh-TW" altLang="en-US" sz="5700"/>
        </a:p>
      </dgm:t>
    </dgm:pt>
    <dgm:pt modelId="{8AD42BD9-0C57-4673-88E6-A707B59541FC}" type="sibTrans" cxnId="{7D8FA17B-8B47-45C3-8F4C-F250494D37AD}">
      <dgm:prSet/>
      <dgm:spPr/>
      <dgm:t>
        <a:bodyPr/>
        <a:lstStyle/>
        <a:p>
          <a:endParaRPr lang="zh-TW" altLang="en-US" sz="5700"/>
        </a:p>
      </dgm:t>
    </dgm:pt>
    <dgm:pt modelId="{816554D7-08D7-4EA6-88F9-385D180EAD21}" type="pres">
      <dgm:prSet presAssocID="{12F13AED-A097-4F10-B516-79354CDBB70A}" presName="Name0" presStyleCnt="0">
        <dgm:presLayoutVars>
          <dgm:dir/>
          <dgm:animLvl val="lvl"/>
          <dgm:resizeHandles val="exact"/>
        </dgm:presLayoutVars>
      </dgm:prSet>
      <dgm:spPr/>
    </dgm:pt>
    <dgm:pt modelId="{36C1A50A-6C22-4F79-B09C-65DFE13E3725}" type="pres">
      <dgm:prSet presAssocID="{12F13AED-A097-4F10-B516-79354CDBB70A}" presName="dummy" presStyleCnt="0"/>
      <dgm:spPr/>
    </dgm:pt>
    <dgm:pt modelId="{4AED75B9-8DDE-48FE-8427-F03E1DDB6306}" type="pres">
      <dgm:prSet presAssocID="{12F13AED-A097-4F10-B516-79354CDBB70A}" presName="linH" presStyleCnt="0"/>
      <dgm:spPr/>
    </dgm:pt>
    <dgm:pt modelId="{322D8FB8-71EB-4575-86A9-76C6CFC19A5F}" type="pres">
      <dgm:prSet presAssocID="{12F13AED-A097-4F10-B516-79354CDBB70A}" presName="padding1" presStyleCnt="0"/>
      <dgm:spPr/>
    </dgm:pt>
    <dgm:pt modelId="{2A7B152A-2190-4161-9975-B0F63928E7A6}" type="pres">
      <dgm:prSet presAssocID="{50807B1B-6FC0-40A4-99C0-A25C36736C7E}" presName="linV" presStyleCnt="0"/>
      <dgm:spPr/>
    </dgm:pt>
    <dgm:pt modelId="{F039F05A-AEC9-4FC4-8706-CA0FDC2A0D5F}" type="pres">
      <dgm:prSet presAssocID="{50807B1B-6FC0-40A4-99C0-A25C36736C7E}" presName="spVertical1" presStyleCnt="0"/>
      <dgm:spPr/>
    </dgm:pt>
    <dgm:pt modelId="{037FA7BA-3C79-4001-8BDB-BB2830284C55}" type="pres">
      <dgm:prSet presAssocID="{50807B1B-6FC0-40A4-99C0-A25C36736C7E}" presName="parTx" presStyleLbl="revTx" presStyleIdx="0" presStyleCnt="2" custLinFactNeighborX="-14624" custLinFactNeighborY="3273">
        <dgm:presLayoutVars>
          <dgm:chMax val="0"/>
          <dgm:chPref val="0"/>
          <dgm:bulletEnabled val="1"/>
        </dgm:presLayoutVars>
      </dgm:prSet>
      <dgm:spPr/>
      <dgm:t>
        <a:bodyPr/>
        <a:lstStyle/>
        <a:p>
          <a:endParaRPr lang="zh-TW" altLang="en-US"/>
        </a:p>
      </dgm:t>
    </dgm:pt>
    <dgm:pt modelId="{E00E6A0D-8112-4B03-A484-72829DA1397F}" type="pres">
      <dgm:prSet presAssocID="{50807B1B-6FC0-40A4-99C0-A25C36736C7E}" presName="spVertical2" presStyleCnt="0"/>
      <dgm:spPr/>
    </dgm:pt>
    <dgm:pt modelId="{82C7E847-470B-4EEE-A42F-6B632ADC4075}" type="pres">
      <dgm:prSet presAssocID="{50807B1B-6FC0-40A4-99C0-A25C36736C7E}" presName="spVertical3" presStyleCnt="0"/>
      <dgm:spPr/>
    </dgm:pt>
    <dgm:pt modelId="{F3D71FCA-AAAA-42AD-8B70-FFB20FDBDBF1}" type="pres">
      <dgm:prSet presAssocID="{C5EB3400-0FE8-47F3-BEAB-8BB7D6E50C04}" presName="space" presStyleCnt="0"/>
      <dgm:spPr/>
    </dgm:pt>
    <dgm:pt modelId="{0767ACA0-539E-4DC8-BFB9-356221A1A48D}" type="pres">
      <dgm:prSet presAssocID="{92C999AE-8DF9-4291-8EF3-8CA53939F913}" presName="linV" presStyleCnt="0"/>
      <dgm:spPr/>
    </dgm:pt>
    <dgm:pt modelId="{D96049D2-47EA-4844-833E-9999A6543093}" type="pres">
      <dgm:prSet presAssocID="{92C999AE-8DF9-4291-8EF3-8CA53939F913}" presName="spVertical1" presStyleCnt="0"/>
      <dgm:spPr/>
    </dgm:pt>
    <dgm:pt modelId="{29CD48B4-38D4-4458-B094-5D7A90B0C88F}" type="pres">
      <dgm:prSet presAssocID="{92C999AE-8DF9-4291-8EF3-8CA53939F913}" presName="parTx" presStyleLbl="revTx" presStyleIdx="1" presStyleCnt="2" custLinFactNeighborX="-45101" custLinFactNeighborY="3273">
        <dgm:presLayoutVars>
          <dgm:chMax val="0"/>
          <dgm:chPref val="0"/>
          <dgm:bulletEnabled val="1"/>
        </dgm:presLayoutVars>
      </dgm:prSet>
      <dgm:spPr/>
      <dgm:t>
        <a:bodyPr/>
        <a:lstStyle/>
        <a:p>
          <a:endParaRPr lang="zh-TW" altLang="en-US"/>
        </a:p>
      </dgm:t>
    </dgm:pt>
    <dgm:pt modelId="{E222CD1B-B7E7-403E-B5D9-D17A0B81C1B2}" type="pres">
      <dgm:prSet presAssocID="{92C999AE-8DF9-4291-8EF3-8CA53939F913}" presName="spVertical2" presStyleCnt="0"/>
      <dgm:spPr/>
    </dgm:pt>
    <dgm:pt modelId="{DAB27DD8-BA12-416F-8541-11EC64CDEDB1}" type="pres">
      <dgm:prSet presAssocID="{92C999AE-8DF9-4291-8EF3-8CA53939F913}" presName="spVertical3" presStyleCnt="0"/>
      <dgm:spPr/>
    </dgm:pt>
    <dgm:pt modelId="{8D1B8E74-0FE6-4E4B-84E4-B45357B72332}" type="pres">
      <dgm:prSet presAssocID="{12F13AED-A097-4F10-B516-79354CDBB70A}" presName="padding2" presStyleCnt="0"/>
      <dgm:spPr/>
    </dgm:pt>
    <dgm:pt modelId="{9EAF728F-C240-48F5-A597-3D833C4E2670}" type="pres">
      <dgm:prSet presAssocID="{12F13AED-A097-4F10-B516-79354CDBB70A}" presName="negArrow" presStyleCnt="0"/>
      <dgm:spPr/>
    </dgm:pt>
    <dgm:pt modelId="{70FB55B2-8F09-489C-94CB-7B507CC90724}" type="pres">
      <dgm:prSet presAssocID="{12F13AED-A097-4F10-B516-79354CDBB70A}" presName="backgroundArrow" presStyleLbl="node1" presStyleIdx="0" presStyleCnt="1"/>
      <dgm:spPr>
        <a:solidFill>
          <a:srgbClr val="33CC33">
            <a:alpha val="90000"/>
          </a:srgbClr>
        </a:solidFill>
      </dgm:spPr>
    </dgm:pt>
  </dgm:ptLst>
  <dgm:cxnLst>
    <dgm:cxn modelId="{27CB5314-83DD-4271-8771-ABA1B593A49A}" type="presOf" srcId="{92C999AE-8DF9-4291-8EF3-8CA53939F913}" destId="{29CD48B4-38D4-4458-B094-5D7A90B0C88F}" srcOrd="0" destOrd="0" presId="urn:microsoft.com/office/officeart/2005/8/layout/hProcess3"/>
    <dgm:cxn modelId="{0E1EB367-DE5D-4E06-A2A8-E9DD2FA7EB57}" type="presOf" srcId="{12F13AED-A097-4F10-B516-79354CDBB70A}" destId="{816554D7-08D7-4EA6-88F9-385D180EAD21}" srcOrd="0" destOrd="0" presId="urn:microsoft.com/office/officeart/2005/8/layout/hProcess3"/>
    <dgm:cxn modelId="{7D8FA17B-8B47-45C3-8F4C-F250494D37AD}" srcId="{12F13AED-A097-4F10-B516-79354CDBB70A}" destId="{92C999AE-8DF9-4291-8EF3-8CA53939F913}" srcOrd="1" destOrd="0" parTransId="{831F1794-F588-4367-AD72-F6F17C202941}" sibTransId="{8AD42BD9-0C57-4673-88E6-A707B59541FC}"/>
    <dgm:cxn modelId="{624231B1-A61C-4A88-A53C-676854AD6172}" type="presOf" srcId="{50807B1B-6FC0-40A4-99C0-A25C36736C7E}" destId="{037FA7BA-3C79-4001-8BDB-BB2830284C55}" srcOrd="0" destOrd="0" presId="urn:microsoft.com/office/officeart/2005/8/layout/hProcess3"/>
    <dgm:cxn modelId="{0901487D-7A33-4E87-A073-059B7174C9F9}" srcId="{12F13AED-A097-4F10-B516-79354CDBB70A}" destId="{50807B1B-6FC0-40A4-99C0-A25C36736C7E}" srcOrd="0" destOrd="0" parTransId="{1AD35A68-660C-4090-B480-F9B1886A7455}" sibTransId="{C5EB3400-0FE8-47F3-BEAB-8BB7D6E50C04}"/>
    <dgm:cxn modelId="{A1573AEE-3780-4CF9-B65B-3EAE85EF25BD}" type="presParOf" srcId="{816554D7-08D7-4EA6-88F9-385D180EAD21}" destId="{36C1A50A-6C22-4F79-B09C-65DFE13E3725}" srcOrd="0" destOrd="0" presId="urn:microsoft.com/office/officeart/2005/8/layout/hProcess3"/>
    <dgm:cxn modelId="{40AB5BD4-D37E-4D5C-AD2F-1B2C0CB17C8B}" type="presParOf" srcId="{816554D7-08D7-4EA6-88F9-385D180EAD21}" destId="{4AED75B9-8DDE-48FE-8427-F03E1DDB6306}" srcOrd="1" destOrd="0" presId="urn:microsoft.com/office/officeart/2005/8/layout/hProcess3"/>
    <dgm:cxn modelId="{F0CE51BB-8A1D-4E0A-9E46-E8660437F242}" type="presParOf" srcId="{4AED75B9-8DDE-48FE-8427-F03E1DDB6306}" destId="{322D8FB8-71EB-4575-86A9-76C6CFC19A5F}" srcOrd="0" destOrd="0" presId="urn:microsoft.com/office/officeart/2005/8/layout/hProcess3"/>
    <dgm:cxn modelId="{7D9E0E10-0D1D-467A-AA95-22263F22F7F6}" type="presParOf" srcId="{4AED75B9-8DDE-48FE-8427-F03E1DDB6306}" destId="{2A7B152A-2190-4161-9975-B0F63928E7A6}" srcOrd="1" destOrd="0" presId="urn:microsoft.com/office/officeart/2005/8/layout/hProcess3"/>
    <dgm:cxn modelId="{2072497F-B0B7-43D7-82D4-61E6B1A403BB}" type="presParOf" srcId="{2A7B152A-2190-4161-9975-B0F63928E7A6}" destId="{F039F05A-AEC9-4FC4-8706-CA0FDC2A0D5F}" srcOrd="0" destOrd="0" presId="urn:microsoft.com/office/officeart/2005/8/layout/hProcess3"/>
    <dgm:cxn modelId="{FF263E96-D6CE-4D1A-8AA1-C8EAAAD5BB6F}" type="presParOf" srcId="{2A7B152A-2190-4161-9975-B0F63928E7A6}" destId="{037FA7BA-3C79-4001-8BDB-BB2830284C55}" srcOrd="1" destOrd="0" presId="urn:microsoft.com/office/officeart/2005/8/layout/hProcess3"/>
    <dgm:cxn modelId="{2D0428AB-E47B-4045-BC2E-54D05085BD92}" type="presParOf" srcId="{2A7B152A-2190-4161-9975-B0F63928E7A6}" destId="{E00E6A0D-8112-4B03-A484-72829DA1397F}" srcOrd="2" destOrd="0" presId="urn:microsoft.com/office/officeart/2005/8/layout/hProcess3"/>
    <dgm:cxn modelId="{83EF07B2-ABE0-4F1E-B759-B6DC739487F7}" type="presParOf" srcId="{2A7B152A-2190-4161-9975-B0F63928E7A6}" destId="{82C7E847-470B-4EEE-A42F-6B632ADC4075}" srcOrd="3" destOrd="0" presId="urn:microsoft.com/office/officeart/2005/8/layout/hProcess3"/>
    <dgm:cxn modelId="{A0A83982-A7ED-4B85-BE62-02548F5F7BF9}" type="presParOf" srcId="{4AED75B9-8DDE-48FE-8427-F03E1DDB6306}" destId="{F3D71FCA-AAAA-42AD-8B70-FFB20FDBDBF1}" srcOrd="2" destOrd="0" presId="urn:microsoft.com/office/officeart/2005/8/layout/hProcess3"/>
    <dgm:cxn modelId="{50AA7478-918D-410F-95A7-5144C6E91C37}" type="presParOf" srcId="{4AED75B9-8DDE-48FE-8427-F03E1DDB6306}" destId="{0767ACA0-539E-4DC8-BFB9-356221A1A48D}" srcOrd="3" destOrd="0" presId="urn:microsoft.com/office/officeart/2005/8/layout/hProcess3"/>
    <dgm:cxn modelId="{AA71D4BC-B849-42F6-A23A-94F50E943BD2}" type="presParOf" srcId="{0767ACA0-539E-4DC8-BFB9-356221A1A48D}" destId="{D96049D2-47EA-4844-833E-9999A6543093}" srcOrd="0" destOrd="0" presId="urn:microsoft.com/office/officeart/2005/8/layout/hProcess3"/>
    <dgm:cxn modelId="{05AD91CC-4FE9-4871-A2B5-CBD8F07CD2A7}" type="presParOf" srcId="{0767ACA0-539E-4DC8-BFB9-356221A1A48D}" destId="{29CD48B4-38D4-4458-B094-5D7A90B0C88F}" srcOrd="1" destOrd="0" presId="urn:microsoft.com/office/officeart/2005/8/layout/hProcess3"/>
    <dgm:cxn modelId="{797ED218-68E5-40DC-B2F8-25ACD483027F}" type="presParOf" srcId="{0767ACA0-539E-4DC8-BFB9-356221A1A48D}" destId="{E222CD1B-B7E7-403E-B5D9-D17A0B81C1B2}" srcOrd="2" destOrd="0" presId="urn:microsoft.com/office/officeart/2005/8/layout/hProcess3"/>
    <dgm:cxn modelId="{C79C9B04-3DDB-4579-8DF3-F54E5BDAEDD9}" type="presParOf" srcId="{0767ACA0-539E-4DC8-BFB9-356221A1A48D}" destId="{DAB27DD8-BA12-416F-8541-11EC64CDEDB1}" srcOrd="3" destOrd="0" presId="urn:microsoft.com/office/officeart/2005/8/layout/hProcess3"/>
    <dgm:cxn modelId="{EE2681C5-679A-4B17-882F-4A4D3F8571DD}" type="presParOf" srcId="{4AED75B9-8DDE-48FE-8427-F03E1DDB6306}" destId="{8D1B8E74-0FE6-4E4B-84E4-B45357B72332}" srcOrd="4" destOrd="0" presId="urn:microsoft.com/office/officeart/2005/8/layout/hProcess3"/>
    <dgm:cxn modelId="{1DEDE426-1CCA-466E-959F-15446FE54CB0}" type="presParOf" srcId="{4AED75B9-8DDE-48FE-8427-F03E1DDB6306}" destId="{9EAF728F-C240-48F5-A597-3D833C4E2670}" srcOrd="5" destOrd="0" presId="urn:microsoft.com/office/officeart/2005/8/layout/hProcess3"/>
    <dgm:cxn modelId="{7C89A6FE-27A0-4367-81E4-5BE152E47F52}" type="presParOf" srcId="{4AED75B9-8DDE-48FE-8427-F03E1DDB6306}" destId="{70FB55B2-8F09-489C-94CB-7B507CC90724}" srcOrd="6"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E439027-BC76-45A2-9F33-7B2427F358F6}" type="doc">
      <dgm:prSet loTypeId="urn:microsoft.com/office/officeart/2005/8/layout/chevron2" loCatId="list" qsTypeId="urn:microsoft.com/office/officeart/2005/8/quickstyle/simple5" qsCatId="simple" csTypeId="urn:microsoft.com/office/officeart/2005/8/colors/colorful2" csCatId="colorful" phldr="1"/>
      <dgm:spPr/>
      <dgm:t>
        <a:bodyPr/>
        <a:lstStyle/>
        <a:p>
          <a:endParaRPr lang="zh-TW" altLang="en-US"/>
        </a:p>
      </dgm:t>
    </dgm:pt>
    <dgm:pt modelId="{AA7AD222-9DF9-43EA-B7F6-B12936231D4D}">
      <dgm:prSet phldrT="[文字]" custT="1"/>
      <dgm:spPr/>
      <dgm:t>
        <a:bodyPr/>
        <a:lstStyle/>
        <a:p>
          <a:r>
            <a:rPr lang="zh-TW" altLang="en-US" sz="2000" dirty="0" smtClean="0"/>
            <a:t>敘述性統計</a:t>
          </a:r>
          <a:endParaRPr lang="zh-TW" altLang="en-US" sz="2000" dirty="0"/>
        </a:p>
      </dgm:t>
    </dgm:pt>
    <dgm:pt modelId="{81EEE966-C5D7-483E-B6A3-B6B3AEC7BB8C}" type="parTrans" cxnId="{5043710A-83F6-4A89-B9A1-E6C11812A1DB}">
      <dgm:prSet/>
      <dgm:spPr/>
      <dgm:t>
        <a:bodyPr/>
        <a:lstStyle/>
        <a:p>
          <a:endParaRPr lang="zh-TW" altLang="en-US" sz="2000"/>
        </a:p>
      </dgm:t>
    </dgm:pt>
    <dgm:pt modelId="{2A8AA258-C92C-4C70-9BA3-40D9AC5E407E}" type="sibTrans" cxnId="{5043710A-83F6-4A89-B9A1-E6C11812A1DB}">
      <dgm:prSet/>
      <dgm:spPr/>
      <dgm:t>
        <a:bodyPr/>
        <a:lstStyle/>
        <a:p>
          <a:endParaRPr lang="zh-TW" altLang="en-US" sz="2000"/>
        </a:p>
      </dgm:t>
    </dgm:pt>
    <dgm:pt modelId="{2AA1AD3A-3E02-4FBB-895A-30C3069A3F41}">
      <dgm:prSet phldrT="[文字]" custT="1"/>
      <dgm:spPr/>
      <dgm:t>
        <a:bodyPr/>
        <a:lstStyle/>
        <a:p>
          <a:r>
            <a:rPr lang="zh-TW" altLang="en-US" sz="2000" dirty="0" smtClean="0"/>
            <a:t>平均值</a:t>
          </a:r>
          <a:endParaRPr lang="zh-TW" altLang="en-US" sz="2000" dirty="0"/>
        </a:p>
      </dgm:t>
    </dgm:pt>
    <dgm:pt modelId="{D4BDF681-2F84-4609-9EFB-10BEFC687071}" type="parTrans" cxnId="{EAF39153-69F0-4A48-97FF-04C0E6BCF4E1}">
      <dgm:prSet/>
      <dgm:spPr/>
      <dgm:t>
        <a:bodyPr/>
        <a:lstStyle/>
        <a:p>
          <a:endParaRPr lang="zh-TW" altLang="en-US" sz="2000"/>
        </a:p>
      </dgm:t>
    </dgm:pt>
    <dgm:pt modelId="{D093589D-E3B3-48D3-9451-C42DFB25F035}" type="sibTrans" cxnId="{EAF39153-69F0-4A48-97FF-04C0E6BCF4E1}">
      <dgm:prSet/>
      <dgm:spPr/>
      <dgm:t>
        <a:bodyPr/>
        <a:lstStyle/>
        <a:p>
          <a:endParaRPr lang="zh-TW" altLang="en-US" sz="2000"/>
        </a:p>
      </dgm:t>
    </dgm:pt>
    <dgm:pt modelId="{17F1CEED-5546-4E9A-8017-0165B8E14548}">
      <dgm:prSet phldrT="[文字]" custT="1"/>
      <dgm:spPr/>
      <dgm:t>
        <a:bodyPr/>
        <a:lstStyle/>
        <a:p>
          <a:r>
            <a:rPr lang="zh-TW" altLang="en-US" sz="2000" dirty="0" smtClean="0"/>
            <a:t>標準差</a:t>
          </a:r>
          <a:endParaRPr lang="zh-TW" altLang="en-US" sz="2000" dirty="0"/>
        </a:p>
      </dgm:t>
    </dgm:pt>
    <dgm:pt modelId="{F754979E-7529-40FD-B096-7F7A44F886AA}" type="parTrans" cxnId="{54F51482-D6E4-4341-ACDD-872004499829}">
      <dgm:prSet/>
      <dgm:spPr/>
      <dgm:t>
        <a:bodyPr/>
        <a:lstStyle/>
        <a:p>
          <a:endParaRPr lang="zh-TW" altLang="en-US" sz="2000"/>
        </a:p>
      </dgm:t>
    </dgm:pt>
    <dgm:pt modelId="{FF5274DD-DD27-411D-AA42-28468BF758E7}" type="sibTrans" cxnId="{54F51482-D6E4-4341-ACDD-872004499829}">
      <dgm:prSet/>
      <dgm:spPr/>
      <dgm:t>
        <a:bodyPr/>
        <a:lstStyle/>
        <a:p>
          <a:endParaRPr lang="zh-TW" altLang="en-US" sz="2000"/>
        </a:p>
      </dgm:t>
    </dgm:pt>
    <dgm:pt modelId="{D0753E11-03D1-446C-A868-7EBDF849F428}">
      <dgm:prSet phldrT="[文字]" custT="1"/>
      <dgm:spPr/>
      <dgm:t>
        <a:bodyPr/>
        <a:lstStyle/>
        <a:p>
          <a:r>
            <a:rPr lang="zh-TW" altLang="en-US" sz="2000" dirty="0" smtClean="0"/>
            <a:t>信度與項目分析</a:t>
          </a:r>
          <a:endParaRPr lang="zh-TW" altLang="en-US" sz="2000" dirty="0"/>
        </a:p>
      </dgm:t>
    </dgm:pt>
    <dgm:pt modelId="{32CC95A9-2CFB-4427-978E-2D9E11C9E095}" type="parTrans" cxnId="{FD516440-1CD1-4C7E-B122-950E35ACC586}">
      <dgm:prSet/>
      <dgm:spPr/>
      <dgm:t>
        <a:bodyPr/>
        <a:lstStyle/>
        <a:p>
          <a:endParaRPr lang="zh-TW" altLang="en-US" sz="2000"/>
        </a:p>
      </dgm:t>
    </dgm:pt>
    <dgm:pt modelId="{3685E54A-C6C5-4037-8981-2992EDC32174}" type="sibTrans" cxnId="{FD516440-1CD1-4C7E-B122-950E35ACC586}">
      <dgm:prSet/>
      <dgm:spPr/>
      <dgm:t>
        <a:bodyPr/>
        <a:lstStyle/>
        <a:p>
          <a:endParaRPr lang="zh-TW" altLang="en-US" sz="2000"/>
        </a:p>
      </dgm:t>
    </dgm:pt>
    <dgm:pt modelId="{2A5457A6-6119-45BC-ABC9-90B5FF725D05}">
      <dgm:prSet phldrT="[文字]" custT="1"/>
      <dgm:spPr/>
      <dgm:t>
        <a:bodyPr/>
        <a:lstStyle/>
        <a:p>
          <a:r>
            <a:rPr lang="en-US" altLang="zh-TW" sz="2000" dirty="0" err="1" smtClean="0"/>
            <a:t>Cronbach’s</a:t>
          </a:r>
          <a:r>
            <a:rPr lang="en-US" altLang="zh-TW" sz="2000" dirty="0" smtClean="0"/>
            <a:t> Alpha</a:t>
          </a:r>
          <a:r>
            <a:rPr lang="zh-TW" altLang="en-US" sz="2000" dirty="0" smtClean="0"/>
            <a:t>值</a:t>
          </a:r>
          <a:endParaRPr lang="zh-TW" altLang="en-US" sz="2000" dirty="0"/>
        </a:p>
      </dgm:t>
    </dgm:pt>
    <dgm:pt modelId="{EE6DDA3C-5B6E-46BC-885F-0CB4A587CDF0}" type="parTrans" cxnId="{3418D0AB-AFA9-457D-90BD-B4996491AFB0}">
      <dgm:prSet/>
      <dgm:spPr/>
      <dgm:t>
        <a:bodyPr/>
        <a:lstStyle/>
        <a:p>
          <a:endParaRPr lang="zh-TW" altLang="en-US" sz="2000"/>
        </a:p>
      </dgm:t>
    </dgm:pt>
    <dgm:pt modelId="{AD6FE3EC-292E-47C1-A3E8-8A4773AB120C}" type="sibTrans" cxnId="{3418D0AB-AFA9-457D-90BD-B4996491AFB0}">
      <dgm:prSet/>
      <dgm:spPr/>
      <dgm:t>
        <a:bodyPr/>
        <a:lstStyle/>
        <a:p>
          <a:endParaRPr lang="zh-TW" altLang="en-US" sz="2000"/>
        </a:p>
      </dgm:t>
    </dgm:pt>
    <dgm:pt modelId="{75DEE9C3-2536-4EBE-901C-9B034387253E}">
      <dgm:prSet phldrT="[文字]" custT="1"/>
      <dgm:spPr/>
      <dgm:t>
        <a:bodyPr/>
        <a:lstStyle/>
        <a:p>
          <a:r>
            <a:rPr lang="en-US" altLang="zh-TW" sz="2000" dirty="0" smtClean="0"/>
            <a:t>t</a:t>
          </a:r>
          <a:r>
            <a:rPr lang="zh-TW" altLang="en-US" sz="2000" dirty="0" smtClean="0"/>
            <a:t>值</a:t>
          </a:r>
          <a:endParaRPr lang="zh-TW" altLang="en-US" sz="2000" dirty="0"/>
        </a:p>
      </dgm:t>
    </dgm:pt>
    <dgm:pt modelId="{0D206269-8A39-443A-8F86-CB49EE0E5656}" type="parTrans" cxnId="{983420F9-CF48-40CF-81F4-24BB87890FB4}">
      <dgm:prSet/>
      <dgm:spPr/>
      <dgm:t>
        <a:bodyPr/>
        <a:lstStyle/>
        <a:p>
          <a:endParaRPr lang="zh-TW" altLang="en-US" sz="2000"/>
        </a:p>
      </dgm:t>
    </dgm:pt>
    <dgm:pt modelId="{EADB999E-8B5B-4249-93DB-06D48D4CE497}" type="sibTrans" cxnId="{983420F9-CF48-40CF-81F4-24BB87890FB4}">
      <dgm:prSet/>
      <dgm:spPr/>
      <dgm:t>
        <a:bodyPr/>
        <a:lstStyle/>
        <a:p>
          <a:endParaRPr lang="zh-TW" altLang="en-US" sz="2000"/>
        </a:p>
      </dgm:t>
    </dgm:pt>
    <dgm:pt modelId="{E63F20F7-E9EA-4559-B1AB-1B4D26A41F6B}">
      <dgm:prSet phldrT="[文字]" custT="1"/>
      <dgm:spPr/>
      <dgm:t>
        <a:bodyPr/>
        <a:lstStyle/>
        <a:p>
          <a:r>
            <a:rPr lang="zh-TW" altLang="en-US" sz="2000" dirty="0" smtClean="0"/>
            <a:t>結構方程式</a:t>
          </a:r>
          <a:endParaRPr lang="zh-TW" altLang="en-US" sz="2000" dirty="0"/>
        </a:p>
      </dgm:t>
    </dgm:pt>
    <dgm:pt modelId="{164F3CB9-540D-42AD-85A6-7C780BEBAF98}" type="parTrans" cxnId="{3A84A304-2DB7-4FD7-BCA8-CFB2FC0724B4}">
      <dgm:prSet/>
      <dgm:spPr/>
      <dgm:t>
        <a:bodyPr/>
        <a:lstStyle/>
        <a:p>
          <a:endParaRPr lang="zh-TW" altLang="en-US" sz="2000"/>
        </a:p>
      </dgm:t>
    </dgm:pt>
    <dgm:pt modelId="{C4365C89-F13C-4639-B500-66D3C170D788}" type="sibTrans" cxnId="{3A84A304-2DB7-4FD7-BCA8-CFB2FC0724B4}">
      <dgm:prSet/>
      <dgm:spPr/>
      <dgm:t>
        <a:bodyPr/>
        <a:lstStyle/>
        <a:p>
          <a:endParaRPr lang="zh-TW" altLang="en-US" sz="2000"/>
        </a:p>
      </dgm:t>
    </dgm:pt>
    <dgm:pt modelId="{DADE5CA4-394E-4514-A907-110E031992C1}">
      <dgm:prSet phldrT="[文字]" custT="1"/>
      <dgm:spPr/>
      <dgm:t>
        <a:bodyPr/>
        <a:lstStyle/>
        <a:p>
          <a:r>
            <a:rPr lang="zh-TW" altLang="en-US" sz="2000" dirty="0" smtClean="0"/>
            <a:t>驗證性因素分析</a:t>
          </a:r>
          <a:endParaRPr lang="zh-TW" altLang="en-US" sz="2000" dirty="0"/>
        </a:p>
      </dgm:t>
    </dgm:pt>
    <dgm:pt modelId="{891F88CC-1BDF-4652-B080-EAD6F3E76604}" type="parTrans" cxnId="{19831E23-4141-448E-970F-DBB5BBCD8E33}">
      <dgm:prSet/>
      <dgm:spPr/>
      <dgm:t>
        <a:bodyPr/>
        <a:lstStyle/>
        <a:p>
          <a:endParaRPr lang="zh-TW" altLang="en-US" sz="2000"/>
        </a:p>
      </dgm:t>
    </dgm:pt>
    <dgm:pt modelId="{4D5DD9D2-F08C-419C-BCE8-5EA2EDCB4ECC}" type="sibTrans" cxnId="{19831E23-4141-448E-970F-DBB5BBCD8E33}">
      <dgm:prSet/>
      <dgm:spPr/>
      <dgm:t>
        <a:bodyPr/>
        <a:lstStyle/>
        <a:p>
          <a:endParaRPr lang="zh-TW" altLang="en-US" sz="2000"/>
        </a:p>
      </dgm:t>
    </dgm:pt>
    <dgm:pt modelId="{8AA87FDF-CF35-4759-8617-6A86143E5A20}">
      <dgm:prSet phldrT="[文字]" custT="1"/>
      <dgm:spPr/>
      <dgm:t>
        <a:bodyPr/>
        <a:lstStyle/>
        <a:p>
          <a:r>
            <a:rPr lang="zh-TW" altLang="en-US" sz="2000" dirty="0" smtClean="0"/>
            <a:t>模式適配度指標評鑑</a:t>
          </a:r>
          <a:endParaRPr lang="zh-TW" altLang="en-US" sz="2000" dirty="0"/>
        </a:p>
      </dgm:t>
    </dgm:pt>
    <dgm:pt modelId="{3CAF72B2-BD7D-40A9-A537-BB8A7BC984B7}" type="parTrans" cxnId="{F01D7D18-3E56-493B-8264-EF9849C86AB5}">
      <dgm:prSet/>
      <dgm:spPr/>
      <dgm:t>
        <a:bodyPr/>
        <a:lstStyle/>
        <a:p>
          <a:endParaRPr lang="zh-TW" altLang="en-US" sz="2000"/>
        </a:p>
      </dgm:t>
    </dgm:pt>
    <dgm:pt modelId="{E1228CD5-A717-42F1-B6CC-6BAE508FA6DB}" type="sibTrans" cxnId="{F01D7D18-3E56-493B-8264-EF9849C86AB5}">
      <dgm:prSet/>
      <dgm:spPr/>
      <dgm:t>
        <a:bodyPr/>
        <a:lstStyle/>
        <a:p>
          <a:endParaRPr lang="zh-TW" altLang="en-US" sz="2000"/>
        </a:p>
      </dgm:t>
    </dgm:pt>
    <dgm:pt modelId="{4E959830-8A79-4D5A-8EC4-CB104052CCF7}">
      <dgm:prSet phldrT="[文字]" custT="1"/>
      <dgm:spPr/>
      <dgm:t>
        <a:bodyPr/>
        <a:lstStyle/>
        <a:p>
          <a:r>
            <a:rPr lang="zh-TW" altLang="en-US" sz="2000" dirty="0" smtClean="0"/>
            <a:t>模式修正</a:t>
          </a:r>
          <a:endParaRPr lang="zh-TW" altLang="en-US" sz="2000" dirty="0"/>
        </a:p>
      </dgm:t>
    </dgm:pt>
    <dgm:pt modelId="{2E87D9D8-DDF5-4787-9A5D-C25D6B07707E}" type="parTrans" cxnId="{B83F7D70-A554-450A-8752-256E2CF3F8B9}">
      <dgm:prSet/>
      <dgm:spPr/>
      <dgm:t>
        <a:bodyPr/>
        <a:lstStyle/>
        <a:p>
          <a:endParaRPr lang="zh-TW" altLang="en-US" sz="2000"/>
        </a:p>
      </dgm:t>
    </dgm:pt>
    <dgm:pt modelId="{E78ED2C3-72E1-43CE-ADBB-093FBBA74A18}" type="sibTrans" cxnId="{B83F7D70-A554-450A-8752-256E2CF3F8B9}">
      <dgm:prSet/>
      <dgm:spPr/>
      <dgm:t>
        <a:bodyPr/>
        <a:lstStyle/>
        <a:p>
          <a:endParaRPr lang="zh-TW" altLang="en-US" sz="2000"/>
        </a:p>
      </dgm:t>
    </dgm:pt>
    <dgm:pt modelId="{7C4D3950-37FC-4761-A1C5-9AEEAC4B1378}">
      <dgm:prSet phldrT="[文字]" custT="1"/>
      <dgm:spPr/>
      <dgm:t>
        <a:bodyPr/>
        <a:lstStyle/>
        <a:p>
          <a:r>
            <a:rPr lang="zh-TW" altLang="en-US" sz="2000" dirty="0" smtClean="0"/>
            <a:t>路徑分析</a:t>
          </a:r>
          <a:endParaRPr lang="zh-TW" altLang="en-US" sz="2000" dirty="0"/>
        </a:p>
      </dgm:t>
    </dgm:pt>
    <dgm:pt modelId="{8BFA8B9A-1392-4B9A-A94E-9AFD176A44C1}" type="parTrans" cxnId="{DAC92CBC-E280-4985-88E9-24892DC461EF}">
      <dgm:prSet/>
      <dgm:spPr/>
      <dgm:t>
        <a:bodyPr/>
        <a:lstStyle/>
        <a:p>
          <a:endParaRPr lang="zh-TW" altLang="en-US" sz="2000"/>
        </a:p>
      </dgm:t>
    </dgm:pt>
    <dgm:pt modelId="{799BE391-D2E3-46FC-B448-21BCA3A2333D}" type="sibTrans" cxnId="{DAC92CBC-E280-4985-88E9-24892DC461EF}">
      <dgm:prSet/>
      <dgm:spPr/>
      <dgm:t>
        <a:bodyPr/>
        <a:lstStyle/>
        <a:p>
          <a:endParaRPr lang="zh-TW" altLang="en-US" sz="2000"/>
        </a:p>
      </dgm:t>
    </dgm:pt>
    <dgm:pt modelId="{7D728882-EE63-46D6-BB3C-8622974D54E6}" type="pres">
      <dgm:prSet presAssocID="{EE439027-BC76-45A2-9F33-7B2427F358F6}" presName="linearFlow" presStyleCnt="0">
        <dgm:presLayoutVars>
          <dgm:dir/>
          <dgm:animLvl val="lvl"/>
          <dgm:resizeHandles val="exact"/>
        </dgm:presLayoutVars>
      </dgm:prSet>
      <dgm:spPr/>
      <dgm:t>
        <a:bodyPr/>
        <a:lstStyle/>
        <a:p>
          <a:endParaRPr lang="zh-TW" altLang="en-US"/>
        </a:p>
      </dgm:t>
    </dgm:pt>
    <dgm:pt modelId="{812043A8-4787-4CF8-BCB9-C11657D16A53}" type="pres">
      <dgm:prSet presAssocID="{AA7AD222-9DF9-43EA-B7F6-B12936231D4D}" presName="composite" presStyleCnt="0"/>
      <dgm:spPr/>
    </dgm:pt>
    <dgm:pt modelId="{43E9A01A-6FA0-4BBE-AC6D-E200552592C9}" type="pres">
      <dgm:prSet presAssocID="{AA7AD222-9DF9-43EA-B7F6-B12936231D4D}" presName="parentText" presStyleLbl="alignNode1" presStyleIdx="0" presStyleCnt="3">
        <dgm:presLayoutVars>
          <dgm:chMax val="1"/>
          <dgm:bulletEnabled val="1"/>
        </dgm:presLayoutVars>
      </dgm:prSet>
      <dgm:spPr/>
      <dgm:t>
        <a:bodyPr/>
        <a:lstStyle/>
        <a:p>
          <a:endParaRPr lang="zh-TW" altLang="en-US"/>
        </a:p>
      </dgm:t>
    </dgm:pt>
    <dgm:pt modelId="{41398761-3452-412B-AD69-AB6E338A4158}" type="pres">
      <dgm:prSet presAssocID="{AA7AD222-9DF9-43EA-B7F6-B12936231D4D}" presName="descendantText" presStyleLbl="alignAcc1" presStyleIdx="0" presStyleCnt="3">
        <dgm:presLayoutVars>
          <dgm:bulletEnabled val="1"/>
        </dgm:presLayoutVars>
      </dgm:prSet>
      <dgm:spPr/>
      <dgm:t>
        <a:bodyPr/>
        <a:lstStyle/>
        <a:p>
          <a:endParaRPr lang="zh-TW" altLang="en-US"/>
        </a:p>
      </dgm:t>
    </dgm:pt>
    <dgm:pt modelId="{EF4C594D-E972-4CA9-B379-975899C4A4FF}" type="pres">
      <dgm:prSet presAssocID="{2A8AA258-C92C-4C70-9BA3-40D9AC5E407E}" presName="sp" presStyleCnt="0"/>
      <dgm:spPr/>
    </dgm:pt>
    <dgm:pt modelId="{3C713C36-7918-4A16-A0AF-6B5AB1EE9C72}" type="pres">
      <dgm:prSet presAssocID="{D0753E11-03D1-446C-A868-7EBDF849F428}" presName="composite" presStyleCnt="0"/>
      <dgm:spPr/>
    </dgm:pt>
    <dgm:pt modelId="{E5E85882-6FEC-4882-B064-D8799C57EF9B}" type="pres">
      <dgm:prSet presAssocID="{D0753E11-03D1-446C-A868-7EBDF849F428}" presName="parentText" presStyleLbl="alignNode1" presStyleIdx="1" presStyleCnt="3">
        <dgm:presLayoutVars>
          <dgm:chMax val="1"/>
          <dgm:bulletEnabled val="1"/>
        </dgm:presLayoutVars>
      </dgm:prSet>
      <dgm:spPr/>
      <dgm:t>
        <a:bodyPr/>
        <a:lstStyle/>
        <a:p>
          <a:endParaRPr lang="zh-TW" altLang="en-US"/>
        </a:p>
      </dgm:t>
    </dgm:pt>
    <dgm:pt modelId="{2BF324DF-0EB1-46A6-88F9-8AC5D69357F2}" type="pres">
      <dgm:prSet presAssocID="{D0753E11-03D1-446C-A868-7EBDF849F428}" presName="descendantText" presStyleLbl="alignAcc1" presStyleIdx="1" presStyleCnt="3">
        <dgm:presLayoutVars>
          <dgm:bulletEnabled val="1"/>
        </dgm:presLayoutVars>
      </dgm:prSet>
      <dgm:spPr/>
      <dgm:t>
        <a:bodyPr/>
        <a:lstStyle/>
        <a:p>
          <a:endParaRPr lang="zh-TW" altLang="en-US"/>
        </a:p>
      </dgm:t>
    </dgm:pt>
    <dgm:pt modelId="{3D970DCF-78D2-418B-A6FE-DA2AE95EE7AD}" type="pres">
      <dgm:prSet presAssocID="{3685E54A-C6C5-4037-8981-2992EDC32174}" presName="sp" presStyleCnt="0"/>
      <dgm:spPr/>
    </dgm:pt>
    <dgm:pt modelId="{58EA0830-61DC-4742-BAEB-060322A7BBE5}" type="pres">
      <dgm:prSet presAssocID="{E63F20F7-E9EA-4559-B1AB-1B4D26A41F6B}" presName="composite" presStyleCnt="0"/>
      <dgm:spPr/>
    </dgm:pt>
    <dgm:pt modelId="{ECEE4888-7133-4D25-A07A-D8370D5A18F3}" type="pres">
      <dgm:prSet presAssocID="{E63F20F7-E9EA-4559-B1AB-1B4D26A41F6B}" presName="parentText" presStyleLbl="alignNode1" presStyleIdx="2" presStyleCnt="3">
        <dgm:presLayoutVars>
          <dgm:chMax val="1"/>
          <dgm:bulletEnabled val="1"/>
        </dgm:presLayoutVars>
      </dgm:prSet>
      <dgm:spPr/>
      <dgm:t>
        <a:bodyPr/>
        <a:lstStyle/>
        <a:p>
          <a:endParaRPr lang="zh-TW" altLang="en-US"/>
        </a:p>
      </dgm:t>
    </dgm:pt>
    <dgm:pt modelId="{3A7FEF4B-EAED-459B-92B9-5747BD4B2B2F}" type="pres">
      <dgm:prSet presAssocID="{E63F20F7-E9EA-4559-B1AB-1B4D26A41F6B}" presName="descendantText" presStyleLbl="alignAcc1" presStyleIdx="2" presStyleCnt="3" custScaleY="117075">
        <dgm:presLayoutVars>
          <dgm:bulletEnabled val="1"/>
        </dgm:presLayoutVars>
      </dgm:prSet>
      <dgm:spPr/>
      <dgm:t>
        <a:bodyPr/>
        <a:lstStyle/>
        <a:p>
          <a:endParaRPr lang="zh-TW" altLang="en-US"/>
        </a:p>
      </dgm:t>
    </dgm:pt>
  </dgm:ptLst>
  <dgm:cxnLst>
    <dgm:cxn modelId="{3A84A304-2DB7-4FD7-BCA8-CFB2FC0724B4}" srcId="{EE439027-BC76-45A2-9F33-7B2427F358F6}" destId="{E63F20F7-E9EA-4559-B1AB-1B4D26A41F6B}" srcOrd="2" destOrd="0" parTransId="{164F3CB9-540D-42AD-85A6-7C780BEBAF98}" sibTransId="{C4365C89-F13C-4639-B500-66D3C170D788}"/>
    <dgm:cxn modelId="{B3795658-6471-4989-BC43-C49FB3F479A4}" type="presOf" srcId="{2AA1AD3A-3E02-4FBB-895A-30C3069A3F41}" destId="{41398761-3452-412B-AD69-AB6E338A4158}" srcOrd="0" destOrd="0" presId="urn:microsoft.com/office/officeart/2005/8/layout/chevron2"/>
    <dgm:cxn modelId="{971494E0-9213-475B-AE98-6D8E7E615F42}" type="presOf" srcId="{75DEE9C3-2536-4EBE-901C-9B034387253E}" destId="{2BF324DF-0EB1-46A6-88F9-8AC5D69357F2}" srcOrd="0" destOrd="1" presId="urn:microsoft.com/office/officeart/2005/8/layout/chevron2"/>
    <dgm:cxn modelId="{40E29AB4-449B-40BD-BA8A-60413FE7CFFF}" type="presOf" srcId="{2A5457A6-6119-45BC-ABC9-90B5FF725D05}" destId="{2BF324DF-0EB1-46A6-88F9-8AC5D69357F2}" srcOrd="0" destOrd="0" presId="urn:microsoft.com/office/officeart/2005/8/layout/chevron2"/>
    <dgm:cxn modelId="{4BC7BAB7-2AF2-4DF0-BFCF-6C3E5610153F}" type="presOf" srcId="{4E959830-8A79-4D5A-8EC4-CB104052CCF7}" destId="{3A7FEF4B-EAED-459B-92B9-5747BD4B2B2F}" srcOrd="0" destOrd="2" presId="urn:microsoft.com/office/officeart/2005/8/layout/chevron2"/>
    <dgm:cxn modelId="{54F51482-D6E4-4341-ACDD-872004499829}" srcId="{AA7AD222-9DF9-43EA-B7F6-B12936231D4D}" destId="{17F1CEED-5546-4E9A-8017-0165B8E14548}" srcOrd="1" destOrd="0" parTransId="{F754979E-7529-40FD-B096-7F7A44F886AA}" sibTransId="{FF5274DD-DD27-411D-AA42-28468BF758E7}"/>
    <dgm:cxn modelId="{EAF39153-69F0-4A48-97FF-04C0E6BCF4E1}" srcId="{AA7AD222-9DF9-43EA-B7F6-B12936231D4D}" destId="{2AA1AD3A-3E02-4FBB-895A-30C3069A3F41}" srcOrd="0" destOrd="0" parTransId="{D4BDF681-2F84-4609-9EFB-10BEFC687071}" sibTransId="{D093589D-E3B3-48D3-9451-C42DFB25F035}"/>
    <dgm:cxn modelId="{FD516440-1CD1-4C7E-B122-950E35ACC586}" srcId="{EE439027-BC76-45A2-9F33-7B2427F358F6}" destId="{D0753E11-03D1-446C-A868-7EBDF849F428}" srcOrd="1" destOrd="0" parTransId="{32CC95A9-2CFB-4427-978E-2D9E11C9E095}" sibTransId="{3685E54A-C6C5-4037-8981-2992EDC32174}"/>
    <dgm:cxn modelId="{5043710A-83F6-4A89-B9A1-E6C11812A1DB}" srcId="{EE439027-BC76-45A2-9F33-7B2427F358F6}" destId="{AA7AD222-9DF9-43EA-B7F6-B12936231D4D}" srcOrd="0" destOrd="0" parTransId="{81EEE966-C5D7-483E-B6A3-B6B3AEC7BB8C}" sibTransId="{2A8AA258-C92C-4C70-9BA3-40D9AC5E407E}"/>
    <dgm:cxn modelId="{536A27CF-987B-4799-9C40-A54DD9BA9B9C}" type="presOf" srcId="{DADE5CA4-394E-4514-A907-110E031992C1}" destId="{3A7FEF4B-EAED-459B-92B9-5747BD4B2B2F}" srcOrd="0" destOrd="0" presId="urn:microsoft.com/office/officeart/2005/8/layout/chevron2"/>
    <dgm:cxn modelId="{B83F7D70-A554-450A-8752-256E2CF3F8B9}" srcId="{E63F20F7-E9EA-4559-B1AB-1B4D26A41F6B}" destId="{4E959830-8A79-4D5A-8EC4-CB104052CCF7}" srcOrd="2" destOrd="0" parTransId="{2E87D9D8-DDF5-4787-9A5D-C25D6B07707E}" sibTransId="{E78ED2C3-72E1-43CE-ADBB-093FBBA74A18}"/>
    <dgm:cxn modelId="{B0C95F51-ED11-4B3E-84A4-043FED3BB869}" type="presOf" srcId="{EE439027-BC76-45A2-9F33-7B2427F358F6}" destId="{7D728882-EE63-46D6-BB3C-8622974D54E6}" srcOrd="0" destOrd="0" presId="urn:microsoft.com/office/officeart/2005/8/layout/chevron2"/>
    <dgm:cxn modelId="{901A74B6-39D8-4EEB-9FE6-F2E3162BEC5D}" type="presOf" srcId="{AA7AD222-9DF9-43EA-B7F6-B12936231D4D}" destId="{43E9A01A-6FA0-4BBE-AC6D-E200552592C9}" srcOrd="0" destOrd="0" presId="urn:microsoft.com/office/officeart/2005/8/layout/chevron2"/>
    <dgm:cxn modelId="{DAC92CBC-E280-4985-88E9-24892DC461EF}" srcId="{E63F20F7-E9EA-4559-B1AB-1B4D26A41F6B}" destId="{7C4D3950-37FC-4761-A1C5-9AEEAC4B1378}" srcOrd="3" destOrd="0" parTransId="{8BFA8B9A-1392-4B9A-A94E-9AFD176A44C1}" sibTransId="{799BE391-D2E3-46FC-B448-21BCA3A2333D}"/>
    <dgm:cxn modelId="{992F9DD4-5007-4042-8A92-29626C774D56}" type="presOf" srcId="{8AA87FDF-CF35-4759-8617-6A86143E5A20}" destId="{3A7FEF4B-EAED-459B-92B9-5747BD4B2B2F}" srcOrd="0" destOrd="1" presId="urn:microsoft.com/office/officeart/2005/8/layout/chevron2"/>
    <dgm:cxn modelId="{AC8D70F3-8D0C-4B2A-A157-4F32F47DF904}" type="presOf" srcId="{E63F20F7-E9EA-4559-B1AB-1B4D26A41F6B}" destId="{ECEE4888-7133-4D25-A07A-D8370D5A18F3}" srcOrd="0" destOrd="0" presId="urn:microsoft.com/office/officeart/2005/8/layout/chevron2"/>
    <dgm:cxn modelId="{05F69BD5-AF59-4A90-B74F-FBED257EB4AA}" type="presOf" srcId="{17F1CEED-5546-4E9A-8017-0165B8E14548}" destId="{41398761-3452-412B-AD69-AB6E338A4158}" srcOrd="0" destOrd="1" presId="urn:microsoft.com/office/officeart/2005/8/layout/chevron2"/>
    <dgm:cxn modelId="{F01D7D18-3E56-493B-8264-EF9849C86AB5}" srcId="{E63F20F7-E9EA-4559-B1AB-1B4D26A41F6B}" destId="{8AA87FDF-CF35-4759-8617-6A86143E5A20}" srcOrd="1" destOrd="0" parTransId="{3CAF72B2-BD7D-40A9-A537-BB8A7BC984B7}" sibTransId="{E1228CD5-A717-42F1-B6CC-6BAE508FA6DB}"/>
    <dgm:cxn modelId="{C8135DC6-D122-4EBF-988F-3A0ED16EA265}" type="presOf" srcId="{7C4D3950-37FC-4761-A1C5-9AEEAC4B1378}" destId="{3A7FEF4B-EAED-459B-92B9-5747BD4B2B2F}" srcOrd="0" destOrd="3" presId="urn:microsoft.com/office/officeart/2005/8/layout/chevron2"/>
    <dgm:cxn modelId="{983420F9-CF48-40CF-81F4-24BB87890FB4}" srcId="{D0753E11-03D1-446C-A868-7EBDF849F428}" destId="{75DEE9C3-2536-4EBE-901C-9B034387253E}" srcOrd="1" destOrd="0" parTransId="{0D206269-8A39-443A-8F86-CB49EE0E5656}" sibTransId="{EADB999E-8B5B-4249-93DB-06D48D4CE497}"/>
    <dgm:cxn modelId="{3418D0AB-AFA9-457D-90BD-B4996491AFB0}" srcId="{D0753E11-03D1-446C-A868-7EBDF849F428}" destId="{2A5457A6-6119-45BC-ABC9-90B5FF725D05}" srcOrd="0" destOrd="0" parTransId="{EE6DDA3C-5B6E-46BC-885F-0CB4A587CDF0}" sibTransId="{AD6FE3EC-292E-47C1-A3E8-8A4773AB120C}"/>
    <dgm:cxn modelId="{2EB847C6-86E4-4E49-88EF-A20CD3904AD1}" type="presOf" srcId="{D0753E11-03D1-446C-A868-7EBDF849F428}" destId="{E5E85882-6FEC-4882-B064-D8799C57EF9B}" srcOrd="0" destOrd="0" presId="urn:microsoft.com/office/officeart/2005/8/layout/chevron2"/>
    <dgm:cxn modelId="{19831E23-4141-448E-970F-DBB5BBCD8E33}" srcId="{E63F20F7-E9EA-4559-B1AB-1B4D26A41F6B}" destId="{DADE5CA4-394E-4514-A907-110E031992C1}" srcOrd="0" destOrd="0" parTransId="{891F88CC-1BDF-4652-B080-EAD6F3E76604}" sibTransId="{4D5DD9D2-F08C-419C-BCE8-5EA2EDCB4ECC}"/>
    <dgm:cxn modelId="{E9B9B847-30B9-4880-BD37-F39D9E00936C}" type="presParOf" srcId="{7D728882-EE63-46D6-BB3C-8622974D54E6}" destId="{812043A8-4787-4CF8-BCB9-C11657D16A53}" srcOrd="0" destOrd="0" presId="urn:microsoft.com/office/officeart/2005/8/layout/chevron2"/>
    <dgm:cxn modelId="{341E896D-8805-4B54-9932-B34E8EB8C8D7}" type="presParOf" srcId="{812043A8-4787-4CF8-BCB9-C11657D16A53}" destId="{43E9A01A-6FA0-4BBE-AC6D-E200552592C9}" srcOrd="0" destOrd="0" presId="urn:microsoft.com/office/officeart/2005/8/layout/chevron2"/>
    <dgm:cxn modelId="{EAE9DD64-4EF4-4295-AF8C-CD133A915539}" type="presParOf" srcId="{812043A8-4787-4CF8-BCB9-C11657D16A53}" destId="{41398761-3452-412B-AD69-AB6E338A4158}" srcOrd="1" destOrd="0" presId="urn:microsoft.com/office/officeart/2005/8/layout/chevron2"/>
    <dgm:cxn modelId="{93B85A35-90A9-4BDA-AEB9-F5C56613B483}" type="presParOf" srcId="{7D728882-EE63-46D6-BB3C-8622974D54E6}" destId="{EF4C594D-E972-4CA9-B379-975899C4A4FF}" srcOrd="1" destOrd="0" presId="urn:microsoft.com/office/officeart/2005/8/layout/chevron2"/>
    <dgm:cxn modelId="{10E20522-D3FB-4C73-ACA8-B8E1DDBE1DB9}" type="presParOf" srcId="{7D728882-EE63-46D6-BB3C-8622974D54E6}" destId="{3C713C36-7918-4A16-A0AF-6B5AB1EE9C72}" srcOrd="2" destOrd="0" presId="urn:microsoft.com/office/officeart/2005/8/layout/chevron2"/>
    <dgm:cxn modelId="{AEFCED95-8970-4F17-9D10-BEFA8C893179}" type="presParOf" srcId="{3C713C36-7918-4A16-A0AF-6B5AB1EE9C72}" destId="{E5E85882-6FEC-4882-B064-D8799C57EF9B}" srcOrd="0" destOrd="0" presId="urn:microsoft.com/office/officeart/2005/8/layout/chevron2"/>
    <dgm:cxn modelId="{0777B194-E66C-4A98-BFCE-CAA745B74995}" type="presParOf" srcId="{3C713C36-7918-4A16-A0AF-6B5AB1EE9C72}" destId="{2BF324DF-0EB1-46A6-88F9-8AC5D69357F2}" srcOrd="1" destOrd="0" presId="urn:microsoft.com/office/officeart/2005/8/layout/chevron2"/>
    <dgm:cxn modelId="{952DD2FA-5C0C-41AD-8651-0C88DE56B9A5}" type="presParOf" srcId="{7D728882-EE63-46D6-BB3C-8622974D54E6}" destId="{3D970DCF-78D2-418B-A6FE-DA2AE95EE7AD}" srcOrd="3" destOrd="0" presId="urn:microsoft.com/office/officeart/2005/8/layout/chevron2"/>
    <dgm:cxn modelId="{0E089D14-4809-4DC0-818A-0961CDB52CA7}" type="presParOf" srcId="{7D728882-EE63-46D6-BB3C-8622974D54E6}" destId="{58EA0830-61DC-4742-BAEB-060322A7BBE5}" srcOrd="4" destOrd="0" presId="urn:microsoft.com/office/officeart/2005/8/layout/chevron2"/>
    <dgm:cxn modelId="{6C3FC6F4-18C2-4A73-B152-DAFBCCE07ABF}" type="presParOf" srcId="{58EA0830-61DC-4742-BAEB-060322A7BBE5}" destId="{ECEE4888-7133-4D25-A07A-D8370D5A18F3}" srcOrd="0" destOrd="0" presId="urn:microsoft.com/office/officeart/2005/8/layout/chevron2"/>
    <dgm:cxn modelId="{0CA3E91D-D234-408E-BEE3-537049372461}" type="presParOf" srcId="{58EA0830-61DC-4742-BAEB-060322A7BBE5}" destId="{3A7FEF4B-EAED-459B-92B9-5747BD4B2B2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2F13AED-A097-4F10-B516-79354CDBB70A}" type="doc">
      <dgm:prSet loTypeId="urn:microsoft.com/office/officeart/2005/8/layout/hProcess3" loCatId="process" qsTypeId="urn:microsoft.com/office/officeart/2005/8/quickstyle/3d3" qsCatId="3D" csTypeId="urn:microsoft.com/office/officeart/2005/8/colors/accent1_5" csCatId="accent1" phldr="1"/>
      <dgm:spPr/>
    </dgm:pt>
    <dgm:pt modelId="{50807B1B-6FC0-40A4-99C0-A25C36736C7E}">
      <dgm:prSet phldrT="[文字]" custT="1"/>
      <dgm:spPr/>
      <dgm:t>
        <a:bodyPr/>
        <a:lstStyle/>
        <a:p>
          <a:r>
            <a:rPr lang="zh-TW" altLang="en-US" sz="5700" dirty="0" smtClean="0"/>
            <a:t>第五章</a:t>
          </a:r>
          <a:endParaRPr lang="zh-TW" altLang="en-US" sz="5700" dirty="0"/>
        </a:p>
      </dgm:t>
    </dgm:pt>
    <dgm:pt modelId="{1AD35A68-660C-4090-B480-F9B1886A7455}" type="parTrans" cxnId="{0901487D-7A33-4E87-A073-059B7174C9F9}">
      <dgm:prSet/>
      <dgm:spPr/>
      <dgm:t>
        <a:bodyPr/>
        <a:lstStyle/>
        <a:p>
          <a:endParaRPr lang="zh-TW" altLang="en-US" sz="5700"/>
        </a:p>
      </dgm:t>
    </dgm:pt>
    <dgm:pt modelId="{C5EB3400-0FE8-47F3-BEAB-8BB7D6E50C04}" type="sibTrans" cxnId="{0901487D-7A33-4E87-A073-059B7174C9F9}">
      <dgm:prSet/>
      <dgm:spPr/>
      <dgm:t>
        <a:bodyPr/>
        <a:lstStyle/>
        <a:p>
          <a:endParaRPr lang="zh-TW" altLang="en-US" sz="5700"/>
        </a:p>
      </dgm:t>
    </dgm:pt>
    <dgm:pt modelId="{92C999AE-8DF9-4291-8EF3-8CA53939F913}">
      <dgm:prSet phldrT="[文字]" custT="1"/>
      <dgm:spPr/>
      <dgm:t>
        <a:bodyPr/>
        <a:lstStyle/>
        <a:p>
          <a:r>
            <a:rPr lang="zh-TW" altLang="en-US" sz="5700" dirty="0" smtClean="0"/>
            <a:t>結論與</a:t>
          </a:r>
          <a:endParaRPr lang="en-US" altLang="zh-TW" sz="5700" dirty="0" smtClean="0"/>
        </a:p>
        <a:p>
          <a:r>
            <a:rPr lang="zh-TW" altLang="en-US" sz="5700" dirty="0" smtClean="0"/>
            <a:t>建議</a:t>
          </a:r>
          <a:endParaRPr lang="zh-TW" altLang="en-US" sz="5700" dirty="0"/>
        </a:p>
      </dgm:t>
    </dgm:pt>
    <dgm:pt modelId="{831F1794-F588-4367-AD72-F6F17C202941}" type="parTrans" cxnId="{7D8FA17B-8B47-45C3-8F4C-F250494D37AD}">
      <dgm:prSet/>
      <dgm:spPr/>
      <dgm:t>
        <a:bodyPr/>
        <a:lstStyle/>
        <a:p>
          <a:endParaRPr lang="zh-TW" altLang="en-US" sz="5700"/>
        </a:p>
      </dgm:t>
    </dgm:pt>
    <dgm:pt modelId="{8AD42BD9-0C57-4673-88E6-A707B59541FC}" type="sibTrans" cxnId="{7D8FA17B-8B47-45C3-8F4C-F250494D37AD}">
      <dgm:prSet/>
      <dgm:spPr/>
      <dgm:t>
        <a:bodyPr/>
        <a:lstStyle/>
        <a:p>
          <a:endParaRPr lang="zh-TW" altLang="en-US" sz="5700"/>
        </a:p>
      </dgm:t>
    </dgm:pt>
    <dgm:pt modelId="{816554D7-08D7-4EA6-88F9-385D180EAD21}" type="pres">
      <dgm:prSet presAssocID="{12F13AED-A097-4F10-B516-79354CDBB70A}" presName="Name0" presStyleCnt="0">
        <dgm:presLayoutVars>
          <dgm:dir/>
          <dgm:animLvl val="lvl"/>
          <dgm:resizeHandles val="exact"/>
        </dgm:presLayoutVars>
      </dgm:prSet>
      <dgm:spPr/>
    </dgm:pt>
    <dgm:pt modelId="{36C1A50A-6C22-4F79-B09C-65DFE13E3725}" type="pres">
      <dgm:prSet presAssocID="{12F13AED-A097-4F10-B516-79354CDBB70A}" presName="dummy" presStyleCnt="0"/>
      <dgm:spPr/>
    </dgm:pt>
    <dgm:pt modelId="{4AED75B9-8DDE-48FE-8427-F03E1DDB6306}" type="pres">
      <dgm:prSet presAssocID="{12F13AED-A097-4F10-B516-79354CDBB70A}" presName="linH" presStyleCnt="0"/>
      <dgm:spPr/>
    </dgm:pt>
    <dgm:pt modelId="{322D8FB8-71EB-4575-86A9-76C6CFC19A5F}" type="pres">
      <dgm:prSet presAssocID="{12F13AED-A097-4F10-B516-79354CDBB70A}" presName="padding1" presStyleCnt="0"/>
      <dgm:spPr/>
    </dgm:pt>
    <dgm:pt modelId="{2A7B152A-2190-4161-9975-B0F63928E7A6}" type="pres">
      <dgm:prSet presAssocID="{50807B1B-6FC0-40A4-99C0-A25C36736C7E}" presName="linV" presStyleCnt="0"/>
      <dgm:spPr/>
    </dgm:pt>
    <dgm:pt modelId="{F039F05A-AEC9-4FC4-8706-CA0FDC2A0D5F}" type="pres">
      <dgm:prSet presAssocID="{50807B1B-6FC0-40A4-99C0-A25C36736C7E}" presName="spVertical1" presStyleCnt="0"/>
      <dgm:spPr/>
    </dgm:pt>
    <dgm:pt modelId="{037FA7BA-3C79-4001-8BDB-BB2830284C55}" type="pres">
      <dgm:prSet presAssocID="{50807B1B-6FC0-40A4-99C0-A25C36736C7E}" presName="parTx" presStyleLbl="revTx" presStyleIdx="0" presStyleCnt="2" custLinFactNeighborX="-14624" custLinFactNeighborY="3273">
        <dgm:presLayoutVars>
          <dgm:chMax val="0"/>
          <dgm:chPref val="0"/>
          <dgm:bulletEnabled val="1"/>
        </dgm:presLayoutVars>
      </dgm:prSet>
      <dgm:spPr/>
      <dgm:t>
        <a:bodyPr/>
        <a:lstStyle/>
        <a:p>
          <a:endParaRPr lang="zh-TW" altLang="en-US"/>
        </a:p>
      </dgm:t>
    </dgm:pt>
    <dgm:pt modelId="{E00E6A0D-8112-4B03-A484-72829DA1397F}" type="pres">
      <dgm:prSet presAssocID="{50807B1B-6FC0-40A4-99C0-A25C36736C7E}" presName="spVertical2" presStyleCnt="0"/>
      <dgm:spPr/>
    </dgm:pt>
    <dgm:pt modelId="{82C7E847-470B-4EEE-A42F-6B632ADC4075}" type="pres">
      <dgm:prSet presAssocID="{50807B1B-6FC0-40A4-99C0-A25C36736C7E}" presName="spVertical3" presStyleCnt="0"/>
      <dgm:spPr/>
    </dgm:pt>
    <dgm:pt modelId="{F3D71FCA-AAAA-42AD-8B70-FFB20FDBDBF1}" type="pres">
      <dgm:prSet presAssocID="{C5EB3400-0FE8-47F3-BEAB-8BB7D6E50C04}" presName="space" presStyleCnt="0"/>
      <dgm:spPr/>
    </dgm:pt>
    <dgm:pt modelId="{0767ACA0-539E-4DC8-BFB9-356221A1A48D}" type="pres">
      <dgm:prSet presAssocID="{92C999AE-8DF9-4291-8EF3-8CA53939F913}" presName="linV" presStyleCnt="0"/>
      <dgm:spPr/>
    </dgm:pt>
    <dgm:pt modelId="{D96049D2-47EA-4844-833E-9999A6543093}" type="pres">
      <dgm:prSet presAssocID="{92C999AE-8DF9-4291-8EF3-8CA53939F913}" presName="spVertical1" presStyleCnt="0"/>
      <dgm:spPr/>
    </dgm:pt>
    <dgm:pt modelId="{29CD48B4-38D4-4458-B094-5D7A90B0C88F}" type="pres">
      <dgm:prSet presAssocID="{92C999AE-8DF9-4291-8EF3-8CA53939F913}" presName="parTx" presStyleLbl="revTx" presStyleIdx="1" presStyleCnt="2" custLinFactNeighborX="-45101" custLinFactNeighborY="3273">
        <dgm:presLayoutVars>
          <dgm:chMax val="0"/>
          <dgm:chPref val="0"/>
          <dgm:bulletEnabled val="1"/>
        </dgm:presLayoutVars>
      </dgm:prSet>
      <dgm:spPr/>
      <dgm:t>
        <a:bodyPr/>
        <a:lstStyle/>
        <a:p>
          <a:endParaRPr lang="zh-TW" altLang="en-US"/>
        </a:p>
      </dgm:t>
    </dgm:pt>
    <dgm:pt modelId="{E222CD1B-B7E7-403E-B5D9-D17A0B81C1B2}" type="pres">
      <dgm:prSet presAssocID="{92C999AE-8DF9-4291-8EF3-8CA53939F913}" presName="spVertical2" presStyleCnt="0"/>
      <dgm:spPr/>
    </dgm:pt>
    <dgm:pt modelId="{DAB27DD8-BA12-416F-8541-11EC64CDEDB1}" type="pres">
      <dgm:prSet presAssocID="{92C999AE-8DF9-4291-8EF3-8CA53939F913}" presName="spVertical3" presStyleCnt="0"/>
      <dgm:spPr/>
    </dgm:pt>
    <dgm:pt modelId="{8D1B8E74-0FE6-4E4B-84E4-B45357B72332}" type="pres">
      <dgm:prSet presAssocID="{12F13AED-A097-4F10-B516-79354CDBB70A}" presName="padding2" presStyleCnt="0"/>
      <dgm:spPr/>
    </dgm:pt>
    <dgm:pt modelId="{9EAF728F-C240-48F5-A597-3D833C4E2670}" type="pres">
      <dgm:prSet presAssocID="{12F13AED-A097-4F10-B516-79354CDBB70A}" presName="negArrow" presStyleCnt="0"/>
      <dgm:spPr/>
    </dgm:pt>
    <dgm:pt modelId="{70FB55B2-8F09-489C-94CB-7B507CC90724}" type="pres">
      <dgm:prSet presAssocID="{12F13AED-A097-4F10-B516-79354CDBB70A}" presName="backgroundArrow" presStyleLbl="node1" presStyleIdx="0" presStyleCnt="1"/>
      <dgm:spPr>
        <a:solidFill>
          <a:srgbClr val="CC6600">
            <a:alpha val="90000"/>
          </a:srgbClr>
        </a:solidFill>
      </dgm:spPr>
    </dgm:pt>
  </dgm:ptLst>
  <dgm:cxnLst>
    <dgm:cxn modelId="{AA3638B7-C5A3-46CC-8AC5-B89C0EB2C4C9}" type="presOf" srcId="{50807B1B-6FC0-40A4-99C0-A25C36736C7E}" destId="{037FA7BA-3C79-4001-8BDB-BB2830284C55}" srcOrd="0" destOrd="0" presId="urn:microsoft.com/office/officeart/2005/8/layout/hProcess3"/>
    <dgm:cxn modelId="{FA9C6373-2AE7-4081-99DC-C8B3C9C6B59A}" type="presOf" srcId="{12F13AED-A097-4F10-B516-79354CDBB70A}" destId="{816554D7-08D7-4EA6-88F9-385D180EAD21}" srcOrd="0" destOrd="0" presId="urn:microsoft.com/office/officeart/2005/8/layout/hProcess3"/>
    <dgm:cxn modelId="{74526A2F-2F45-4B3E-A2A8-B8EFDF4BF06A}" type="presOf" srcId="{92C999AE-8DF9-4291-8EF3-8CA53939F913}" destId="{29CD48B4-38D4-4458-B094-5D7A90B0C88F}" srcOrd="0" destOrd="0" presId="urn:microsoft.com/office/officeart/2005/8/layout/hProcess3"/>
    <dgm:cxn modelId="{7D8FA17B-8B47-45C3-8F4C-F250494D37AD}" srcId="{12F13AED-A097-4F10-B516-79354CDBB70A}" destId="{92C999AE-8DF9-4291-8EF3-8CA53939F913}" srcOrd="1" destOrd="0" parTransId="{831F1794-F588-4367-AD72-F6F17C202941}" sibTransId="{8AD42BD9-0C57-4673-88E6-A707B59541FC}"/>
    <dgm:cxn modelId="{0901487D-7A33-4E87-A073-059B7174C9F9}" srcId="{12F13AED-A097-4F10-B516-79354CDBB70A}" destId="{50807B1B-6FC0-40A4-99C0-A25C36736C7E}" srcOrd="0" destOrd="0" parTransId="{1AD35A68-660C-4090-B480-F9B1886A7455}" sibTransId="{C5EB3400-0FE8-47F3-BEAB-8BB7D6E50C04}"/>
    <dgm:cxn modelId="{FD44FB3A-2964-468C-B4B9-4FCC86ECF574}" type="presParOf" srcId="{816554D7-08D7-4EA6-88F9-385D180EAD21}" destId="{36C1A50A-6C22-4F79-B09C-65DFE13E3725}" srcOrd="0" destOrd="0" presId="urn:microsoft.com/office/officeart/2005/8/layout/hProcess3"/>
    <dgm:cxn modelId="{AB63C7B4-6FB9-4DDD-9EAA-61AB0F81955F}" type="presParOf" srcId="{816554D7-08D7-4EA6-88F9-385D180EAD21}" destId="{4AED75B9-8DDE-48FE-8427-F03E1DDB6306}" srcOrd="1" destOrd="0" presId="urn:microsoft.com/office/officeart/2005/8/layout/hProcess3"/>
    <dgm:cxn modelId="{8E0ECF09-52F9-4D8E-BFA5-8BA9DAE4A886}" type="presParOf" srcId="{4AED75B9-8DDE-48FE-8427-F03E1DDB6306}" destId="{322D8FB8-71EB-4575-86A9-76C6CFC19A5F}" srcOrd="0" destOrd="0" presId="urn:microsoft.com/office/officeart/2005/8/layout/hProcess3"/>
    <dgm:cxn modelId="{FB8257E7-4C3A-4329-B67A-AD981CD340FA}" type="presParOf" srcId="{4AED75B9-8DDE-48FE-8427-F03E1DDB6306}" destId="{2A7B152A-2190-4161-9975-B0F63928E7A6}" srcOrd="1" destOrd="0" presId="urn:microsoft.com/office/officeart/2005/8/layout/hProcess3"/>
    <dgm:cxn modelId="{2B3B752B-14CC-46F6-B2D6-11E450A44B4B}" type="presParOf" srcId="{2A7B152A-2190-4161-9975-B0F63928E7A6}" destId="{F039F05A-AEC9-4FC4-8706-CA0FDC2A0D5F}" srcOrd="0" destOrd="0" presId="urn:microsoft.com/office/officeart/2005/8/layout/hProcess3"/>
    <dgm:cxn modelId="{4D7A2B91-F575-44B1-A4BF-B0599368442F}" type="presParOf" srcId="{2A7B152A-2190-4161-9975-B0F63928E7A6}" destId="{037FA7BA-3C79-4001-8BDB-BB2830284C55}" srcOrd="1" destOrd="0" presId="urn:microsoft.com/office/officeart/2005/8/layout/hProcess3"/>
    <dgm:cxn modelId="{23531DBA-2CF6-4873-A7C9-F3770C3C98BD}" type="presParOf" srcId="{2A7B152A-2190-4161-9975-B0F63928E7A6}" destId="{E00E6A0D-8112-4B03-A484-72829DA1397F}" srcOrd="2" destOrd="0" presId="urn:microsoft.com/office/officeart/2005/8/layout/hProcess3"/>
    <dgm:cxn modelId="{F8B90DFF-BC0D-4462-B8D1-9EA8428F222E}" type="presParOf" srcId="{2A7B152A-2190-4161-9975-B0F63928E7A6}" destId="{82C7E847-470B-4EEE-A42F-6B632ADC4075}" srcOrd="3" destOrd="0" presId="urn:microsoft.com/office/officeart/2005/8/layout/hProcess3"/>
    <dgm:cxn modelId="{5A310BDE-EF30-4C9F-8255-C73F68E3444E}" type="presParOf" srcId="{4AED75B9-8DDE-48FE-8427-F03E1DDB6306}" destId="{F3D71FCA-AAAA-42AD-8B70-FFB20FDBDBF1}" srcOrd="2" destOrd="0" presId="urn:microsoft.com/office/officeart/2005/8/layout/hProcess3"/>
    <dgm:cxn modelId="{10DF785F-93BE-4F97-A3BD-C0F171EEC564}" type="presParOf" srcId="{4AED75B9-8DDE-48FE-8427-F03E1DDB6306}" destId="{0767ACA0-539E-4DC8-BFB9-356221A1A48D}" srcOrd="3" destOrd="0" presId="urn:microsoft.com/office/officeart/2005/8/layout/hProcess3"/>
    <dgm:cxn modelId="{8A989F2E-BE35-4FBF-9D21-346AE7AADF57}" type="presParOf" srcId="{0767ACA0-539E-4DC8-BFB9-356221A1A48D}" destId="{D96049D2-47EA-4844-833E-9999A6543093}" srcOrd="0" destOrd="0" presId="urn:microsoft.com/office/officeart/2005/8/layout/hProcess3"/>
    <dgm:cxn modelId="{1624FE5F-86DF-45FE-B7B7-ECD0A5DB4216}" type="presParOf" srcId="{0767ACA0-539E-4DC8-BFB9-356221A1A48D}" destId="{29CD48B4-38D4-4458-B094-5D7A90B0C88F}" srcOrd="1" destOrd="0" presId="urn:microsoft.com/office/officeart/2005/8/layout/hProcess3"/>
    <dgm:cxn modelId="{1CD26648-390A-4283-B3C1-F6489864EAF3}" type="presParOf" srcId="{0767ACA0-539E-4DC8-BFB9-356221A1A48D}" destId="{E222CD1B-B7E7-403E-B5D9-D17A0B81C1B2}" srcOrd="2" destOrd="0" presId="urn:microsoft.com/office/officeart/2005/8/layout/hProcess3"/>
    <dgm:cxn modelId="{C7055C50-FEDB-406A-A51F-F302B35C4A34}" type="presParOf" srcId="{0767ACA0-539E-4DC8-BFB9-356221A1A48D}" destId="{DAB27DD8-BA12-416F-8541-11EC64CDEDB1}" srcOrd="3" destOrd="0" presId="urn:microsoft.com/office/officeart/2005/8/layout/hProcess3"/>
    <dgm:cxn modelId="{D81E6B21-B0C1-40E7-A1F6-E5E63FB983AF}" type="presParOf" srcId="{4AED75B9-8DDE-48FE-8427-F03E1DDB6306}" destId="{8D1B8E74-0FE6-4E4B-84E4-B45357B72332}" srcOrd="4" destOrd="0" presId="urn:microsoft.com/office/officeart/2005/8/layout/hProcess3"/>
    <dgm:cxn modelId="{D7EF0F45-CD8F-402B-A45A-30243D7971EA}" type="presParOf" srcId="{4AED75B9-8DDE-48FE-8427-F03E1DDB6306}" destId="{9EAF728F-C240-48F5-A597-3D833C4E2670}" srcOrd="5" destOrd="0" presId="urn:microsoft.com/office/officeart/2005/8/layout/hProcess3"/>
    <dgm:cxn modelId="{E9E946BD-63AA-4C48-9CF1-FFB17F278378}" type="presParOf" srcId="{4AED75B9-8DDE-48FE-8427-F03E1DDB6306}" destId="{70FB55B2-8F09-489C-94CB-7B507CC90724}" srcOrd="6"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116AF8F-7894-48E1-BE91-D0DD0609B721}" type="doc">
      <dgm:prSet loTypeId="urn:microsoft.com/office/officeart/2005/8/layout/list1" loCatId="list" qsTypeId="urn:microsoft.com/office/officeart/2005/8/quickstyle/3d2" qsCatId="3D" csTypeId="urn:microsoft.com/office/officeart/2005/8/colors/colorful1#3" csCatId="colorful" phldr="1"/>
      <dgm:spPr/>
      <dgm:t>
        <a:bodyPr/>
        <a:lstStyle/>
        <a:p>
          <a:endParaRPr lang="zh-TW" altLang="en-US"/>
        </a:p>
      </dgm:t>
    </dgm:pt>
    <dgm:pt modelId="{4B9061CF-87F0-4935-BC26-966DA494C27F}">
      <dgm:prSet phldrT="[文字]" custT="1"/>
      <dgm:spPr/>
      <dgm:t>
        <a:bodyPr/>
        <a:lstStyle/>
        <a:p>
          <a:r>
            <a:rPr lang="zh-TW" altLang="en-US" sz="1800" dirty="0" smtClean="0">
              <a:latin typeface="新細明體"/>
              <a:ea typeface="新細明體"/>
            </a:rPr>
            <a:t>「</a:t>
          </a:r>
          <a:r>
            <a:rPr lang="zh-TW" altLang="en-US" sz="1800" dirty="0" smtClean="0"/>
            <a:t>生態意識</a:t>
          </a:r>
          <a:r>
            <a:rPr lang="en-US" altLang="zh-TW" sz="1800" dirty="0" smtClean="0">
              <a:latin typeface="新細明體"/>
              <a:ea typeface="新細明體"/>
            </a:rPr>
            <a:t>｣</a:t>
          </a:r>
          <a:r>
            <a:rPr lang="zh-TW" altLang="en-US" sz="1800" dirty="0" smtClean="0"/>
            <a:t>對於</a:t>
          </a:r>
          <a:r>
            <a:rPr lang="zh-TW" altLang="en-US" sz="1800" dirty="0" smtClean="0">
              <a:latin typeface="新細明體"/>
              <a:ea typeface="新細明體"/>
            </a:rPr>
            <a:t>「</a:t>
          </a:r>
          <a:r>
            <a:rPr lang="zh-TW" altLang="en-US" sz="1800" dirty="0" smtClean="0"/>
            <a:t>行為意圖</a:t>
          </a:r>
          <a:r>
            <a:rPr lang="en-US" altLang="zh-TW" sz="1800" dirty="0" smtClean="0">
              <a:latin typeface="新細明體"/>
              <a:ea typeface="新細明體"/>
            </a:rPr>
            <a:t>｣</a:t>
          </a:r>
          <a:r>
            <a:rPr lang="zh-TW" altLang="en-US" sz="1800" dirty="0" smtClean="0"/>
            <a:t>有強烈影響。是決定是否參與生態旅遊的關鍵因素。</a:t>
          </a:r>
          <a:endParaRPr lang="zh-TW" altLang="en-US" sz="1800" dirty="0"/>
        </a:p>
      </dgm:t>
    </dgm:pt>
    <dgm:pt modelId="{819F55AE-34D5-4791-B278-349997A5A83A}" type="parTrans" cxnId="{2A68AB52-01D9-4067-AB87-EAE4E3699372}">
      <dgm:prSet/>
      <dgm:spPr/>
      <dgm:t>
        <a:bodyPr/>
        <a:lstStyle/>
        <a:p>
          <a:endParaRPr lang="zh-TW" altLang="en-US" sz="1800"/>
        </a:p>
      </dgm:t>
    </dgm:pt>
    <dgm:pt modelId="{E5FFD47A-386E-4B4C-BFD9-3529563DBA8E}" type="sibTrans" cxnId="{2A68AB52-01D9-4067-AB87-EAE4E3699372}">
      <dgm:prSet/>
      <dgm:spPr/>
      <dgm:t>
        <a:bodyPr/>
        <a:lstStyle/>
        <a:p>
          <a:endParaRPr lang="zh-TW" altLang="en-US" sz="1800"/>
        </a:p>
      </dgm:t>
    </dgm:pt>
    <dgm:pt modelId="{1363CF90-125D-4FC0-A635-9741F8D32917}">
      <dgm:prSet phldrT="[文字]" custT="1"/>
      <dgm:spPr/>
      <dgm:t>
        <a:bodyPr/>
        <a:lstStyle/>
        <a:p>
          <a:r>
            <a:rPr lang="zh-TW" altLang="en-US" sz="1800" dirty="0" smtClean="0">
              <a:latin typeface="標楷體" pitchFamily="65" charset="-120"/>
              <a:ea typeface="標楷體" pitchFamily="65" charset="-120"/>
            </a:rPr>
            <a:t>「生態意識</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對於「利他主義</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有強烈影響</a:t>
          </a:r>
          <a:endParaRPr lang="zh-TW" altLang="en-US" sz="1800" dirty="0">
            <a:latin typeface="標楷體" pitchFamily="65" charset="-120"/>
            <a:ea typeface="標楷體" pitchFamily="65" charset="-120"/>
          </a:endParaRPr>
        </a:p>
      </dgm:t>
    </dgm:pt>
    <dgm:pt modelId="{97DA5956-8726-4894-94E9-15E3921E0596}" type="parTrans" cxnId="{40763624-9ACA-48DE-BFDA-25CB536867DA}">
      <dgm:prSet/>
      <dgm:spPr/>
      <dgm:t>
        <a:bodyPr/>
        <a:lstStyle/>
        <a:p>
          <a:endParaRPr lang="zh-TW" altLang="en-US" sz="1800"/>
        </a:p>
      </dgm:t>
    </dgm:pt>
    <dgm:pt modelId="{B5EAA0F4-BFBF-48E9-861C-D4D291C2A77B}" type="sibTrans" cxnId="{40763624-9ACA-48DE-BFDA-25CB536867DA}">
      <dgm:prSet/>
      <dgm:spPr/>
      <dgm:t>
        <a:bodyPr/>
        <a:lstStyle/>
        <a:p>
          <a:endParaRPr lang="zh-TW" altLang="en-US" sz="1800"/>
        </a:p>
      </dgm:t>
    </dgm:pt>
    <dgm:pt modelId="{769DAF61-556A-42D3-B5B3-BB1C7C91896B}">
      <dgm:prSet phldrT="[文字]" custT="1"/>
      <dgm:spPr/>
      <dgm:t>
        <a:bodyPr/>
        <a:lstStyle/>
        <a:p>
          <a:r>
            <a:rPr lang="zh-TW" altLang="en-US" sz="1800" dirty="0" smtClean="0">
              <a:latin typeface="標楷體" pitchFamily="65" charset="-120"/>
              <a:ea typeface="標楷體" pitchFamily="65" charset="-120"/>
            </a:rPr>
            <a:t>「利他主義</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對於「行為意圖</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有影響但不強烈。並非決定是否參與生態旅遊的關鍵因素</a:t>
          </a:r>
          <a:r>
            <a:rPr lang="zh-TW" altLang="en-US" sz="1800" dirty="0" smtClean="0">
              <a:latin typeface="新細明體"/>
              <a:ea typeface="新細明體"/>
            </a:rPr>
            <a:t>。</a:t>
          </a:r>
          <a:endParaRPr lang="zh-TW" altLang="en-US" sz="1800" dirty="0"/>
        </a:p>
      </dgm:t>
    </dgm:pt>
    <dgm:pt modelId="{213D715F-C160-4FC7-B26F-04DC15EAC91B}" type="parTrans" cxnId="{8ABAF714-8659-4C1F-AECC-11B4399532B4}">
      <dgm:prSet/>
      <dgm:spPr/>
      <dgm:t>
        <a:bodyPr/>
        <a:lstStyle/>
        <a:p>
          <a:endParaRPr lang="zh-TW" altLang="en-US" sz="1800"/>
        </a:p>
      </dgm:t>
    </dgm:pt>
    <dgm:pt modelId="{E27B0BFC-E662-40A2-8684-91EA2343AABC}" type="sibTrans" cxnId="{8ABAF714-8659-4C1F-AECC-11B4399532B4}">
      <dgm:prSet/>
      <dgm:spPr/>
      <dgm:t>
        <a:bodyPr/>
        <a:lstStyle/>
        <a:p>
          <a:endParaRPr lang="zh-TW" altLang="en-US" sz="1800"/>
        </a:p>
      </dgm:t>
    </dgm:pt>
    <dgm:pt modelId="{F4ED90CA-CA4E-4A39-9627-0E72B505A67B}">
      <dgm:prSet custT="1"/>
      <dgm:spPr/>
      <dgm:t>
        <a:bodyPr/>
        <a:lstStyle/>
        <a:p>
          <a:pPr algn="l"/>
          <a:r>
            <a:rPr lang="en-US" altLang="zh-TW" sz="1800" dirty="0" smtClean="0"/>
            <a:t>Calkins</a:t>
          </a:r>
          <a:r>
            <a:rPr lang="zh-TW" altLang="en-US" sz="1800" dirty="0" smtClean="0"/>
            <a:t>與</a:t>
          </a:r>
          <a:r>
            <a:rPr lang="en-US" altLang="en-US" sz="1800" dirty="0" smtClean="0"/>
            <a:t>Thant(2011)</a:t>
          </a:r>
          <a:r>
            <a:rPr lang="zh-TW" sz="1800" dirty="0" smtClean="0"/>
            <a:t>緬甸的人們因意識到森林正遭受自然災害與都市化的影響而逐漸消失</a:t>
          </a:r>
          <a:r>
            <a:rPr lang="zh-TW" altLang="en-US" sz="1800" dirty="0" smtClean="0"/>
            <a:t>，而從事綠色行為。</a:t>
          </a:r>
          <a:endParaRPr lang="zh-TW" altLang="en-US" sz="1800" dirty="0"/>
        </a:p>
      </dgm:t>
    </dgm:pt>
    <dgm:pt modelId="{41A532B6-E5D9-48CD-A326-F3E8CC6765B9}" type="parTrans" cxnId="{BC047A2F-8C68-4200-8C71-F27838A06AB4}">
      <dgm:prSet/>
      <dgm:spPr/>
      <dgm:t>
        <a:bodyPr/>
        <a:lstStyle/>
        <a:p>
          <a:endParaRPr lang="zh-TW" altLang="en-US" sz="1800"/>
        </a:p>
      </dgm:t>
    </dgm:pt>
    <dgm:pt modelId="{A85E7FB5-24B9-4A68-9702-6DA376094F3A}" type="sibTrans" cxnId="{BC047A2F-8C68-4200-8C71-F27838A06AB4}">
      <dgm:prSet/>
      <dgm:spPr/>
      <dgm:t>
        <a:bodyPr/>
        <a:lstStyle/>
        <a:p>
          <a:endParaRPr lang="zh-TW" altLang="en-US" sz="1800"/>
        </a:p>
      </dgm:t>
    </dgm:pt>
    <dgm:pt modelId="{21E63839-2122-45C2-BF27-91F1C3CCEFD8}">
      <dgm:prSet custT="1"/>
      <dgm:spPr/>
      <dgm:t>
        <a:bodyPr/>
        <a:lstStyle/>
        <a:p>
          <a:pPr algn="just"/>
          <a:r>
            <a:rPr lang="en-US" altLang="en-US" sz="1800" dirty="0" smtClean="0"/>
            <a:t>Paulina(2006)</a:t>
          </a:r>
          <a:r>
            <a:rPr lang="zh-TW" altLang="en-US" sz="1800" dirty="0" smtClean="0"/>
            <a:t>認為瑞士與波蘭的旅館業者因意識到常規旅遊</a:t>
          </a:r>
          <a:r>
            <a:rPr lang="en-US" altLang="en-US" sz="1800" dirty="0" smtClean="0"/>
            <a:t>(Conventional tourism)</a:t>
          </a:r>
          <a:r>
            <a:rPr lang="zh-TW" altLang="en-US" sz="1800" dirty="0" smtClean="0"/>
            <a:t>帶來的負面影響，而開始提倡綠色旅館。</a:t>
          </a:r>
          <a:endParaRPr lang="zh-TW" altLang="en-US" sz="1800" dirty="0"/>
        </a:p>
      </dgm:t>
    </dgm:pt>
    <dgm:pt modelId="{9C991534-D2FA-453E-9374-D63405C38D70}" type="parTrans" cxnId="{A37468F8-2A47-4C6A-BBE9-AF32E355E82B}">
      <dgm:prSet/>
      <dgm:spPr/>
      <dgm:t>
        <a:bodyPr/>
        <a:lstStyle/>
        <a:p>
          <a:endParaRPr lang="zh-TW" altLang="en-US" sz="1800"/>
        </a:p>
      </dgm:t>
    </dgm:pt>
    <dgm:pt modelId="{ECFFD01A-110F-4A7B-8568-42344F1C62C2}" type="sibTrans" cxnId="{A37468F8-2A47-4C6A-BBE9-AF32E355E82B}">
      <dgm:prSet/>
      <dgm:spPr/>
      <dgm:t>
        <a:bodyPr/>
        <a:lstStyle/>
        <a:p>
          <a:endParaRPr lang="zh-TW" altLang="en-US" sz="1800"/>
        </a:p>
      </dgm:t>
    </dgm:pt>
    <dgm:pt modelId="{D1BD5AC6-610C-4EED-BF20-11254D9CF5F3}">
      <dgm:prSet custT="1"/>
      <dgm:spPr/>
      <dgm:t>
        <a:bodyPr/>
        <a:lstStyle/>
        <a:p>
          <a:r>
            <a:rPr lang="zh-TW" altLang="en-US" sz="1800" dirty="0" smtClean="0"/>
            <a:t>遊客持有高度的生態意識，認為從事生態旅遊可以降低對環境的破壞，減少對當地居民生活的干擾。如同</a:t>
          </a:r>
          <a:r>
            <a:rPr lang="en-US" altLang="en-US" sz="1800" dirty="0" err="1" smtClean="0"/>
            <a:t>Litvine</a:t>
          </a:r>
          <a:r>
            <a:rPr lang="zh-TW" altLang="en-US" sz="1800" dirty="0" smtClean="0"/>
            <a:t>與</a:t>
          </a:r>
          <a:r>
            <a:rPr lang="en-US" altLang="en-US" sz="1800" dirty="0" err="1" smtClean="0"/>
            <a:t>Wüstenhagen</a:t>
          </a:r>
          <a:r>
            <a:rPr lang="zh-TW" altLang="en-US" sz="1800" dirty="0" smtClean="0"/>
            <a:t>研究中的「非純粹利他行為</a:t>
          </a:r>
          <a:r>
            <a:rPr lang="en-US" altLang="en-US" sz="1800" dirty="0" smtClean="0"/>
            <a:t>｣</a:t>
          </a:r>
          <a:r>
            <a:rPr lang="zh-TW" altLang="en-US" sz="1800" dirty="0" smtClean="0"/>
            <a:t>，是出於利益自我與能對大眾福祉有所貢獻的動機。</a:t>
          </a:r>
          <a:endParaRPr lang="zh-TW" altLang="en-US" sz="1800" dirty="0"/>
        </a:p>
      </dgm:t>
    </dgm:pt>
    <dgm:pt modelId="{1AD33008-B75F-401A-8E89-07841307B127}" type="parTrans" cxnId="{5A1EC59C-F0EE-46B9-AF3F-6F42ED6BE431}">
      <dgm:prSet/>
      <dgm:spPr/>
      <dgm:t>
        <a:bodyPr/>
        <a:lstStyle/>
        <a:p>
          <a:endParaRPr lang="zh-TW" altLang="en-US" sz="1800"/>
        </a:p>
      </dgm:t>
    </dgm:pt>
    <dgm:pt modelId="{CE910B89-2B80-4D80-A0D8-474899CA2BE6}" type="sibTrans" cxnId="{5A1EC59C-F0EE-46B9-AF3F-6F42ED6BE431}">
      <dgm:prSet/>
      <dgm:spPr/>
      <dgm:t>
        <a:bodyPr/>
        <a:lstStyle/>
        <a:p>
          <a:endParaRPr lang="zh-TW" altLang="en-US" sz="1800"/>
        </a:p>
      </dgm:t>
    </dgm:pt>
    <dgm:pt modelId="{84755E9E-52DC-445D-BEDC-F76A1267D546}">
      <dgm:prSet/>
      <dgm:spPr/>
      <dgm:t>
        <a:bodyPr/>
        <a:lstStyle/>
        <a:p>
          <a:r>
            <a:rPr lang="zh-TW" altLang="en-US" dirty="0" smtClean="0"/>
            <a:t>對於保護環境生態僅止於意識與認知，而非實踐與落實。</a:t>
          </a:r>
          <a:endParaRPr lang="zh-TW" altLang="en-US" dirty="0"/>
        </a:p>
      </dgm:t>
    </dgm:pt>
    <dgm:pt modelId="{65D4811F-A628-4BDF-BFDF-80F8E757573F}" type="parTrans" cxnId="{38BF2B32-3D2D-4BB6-A156-5EA5D914D5AD}">
      <dgm:prSet/>
      <dgm:spPr/>
      <dgm:t>
        <a:bodyPr/>
        <a:lstStyle/>
        <a:p>
          <a:endParaRPr lang="zh-TW" altLang="en-US"/>
        </a:p>
      </dgm:t>
    </dgm:pt>
    <dgm:pt modelId="{BB5F3C11-294A-4D0A-9B33-D00D856A12AC}" type="sibTrans" cxnId="{38BF2B32-3D2D-4BB6-A156-5EA5D914D5AD}">
      <dgm:prSet/>
      <dgm:spPr/>
      <dgm:t>
        <a:bodyPr/>
        <a:lstStyle/>
        <a:p>
          <a:endParaRPr lang="zh-TW" altLang="en-US"/>
        </a:p>
      </dgm:t>
    </dgm:pt>
    <dgm:pt modelId="{E394BA26-2A7E-46DE-A0C1-1FB1C0D132BD}" type="pres">
      <dgm:prSet presAssocID="{6116AF8F-7894-48E1-BE91-D0DD0609B721}" presName="linear" presStyleCnt="0">
        <dgm:presLayoutVars>
          <dgm:dir/>
          <dgm:animLvl val="lvl"/>
          <dgm:resizeHandles val="exact"/>
        </dgm:presLayoutVars>
      </dgm:prSet>
      <dgm:spPr/>
      <dgm:t>
        <a:bodyPr/>
        <a:lstStyle/>
        <a:p>
          <a:endParaRPr lang="zh-TW" altLang="en-US"/>
        </a:p>
      </dgm:t>
    </dgm:pt>
    <dgm:pt modelId="{ED55765A-605B-4B1D-B733-46C9ACD82F37}" type="pres">
      <dgm:prSet presAssocID="{4B9061CF-87F0-4935-BC26-966DA494C27F}" presName="parentLin" presStyleCnt="0"/>
      <dgm:spPr/>
    </dgm:pt>
    <dgm:pt modelId="{6169CBF8-15BC-4E64-B945-D6E77DC9AB38}" type="pres">
      <dgm:prSet presAssocID="{4B9061CF-87F0-4935-BC26-966DA494C27F}" presName="parentLeftMargin" presStyleLbl="node1" presStyleIdx="0" presStyleCnt="3"/>
      <dgm:spPr/>
      <dgm:t>
        <a:bodyPr/>
        <a:lstStyle/>
        <a:p>
          <a:endParaRPr lang="zh-TW" altLang="en-US"/>
        </a:p>
      </dgm:t>
    </dgm:pt>
    <dgm:pt modelId="{A8C0C0B5-A032-41D2-9697-A44389F9E59F}" type="pres">
      <dgm:prSet presAssocID="{4B9061CF-87F0-4935-BC26-966DA494C27F}" presName="parentText" presStyleLbl="node1" presStyleIdx="0" presStyleCnt="3">
        <dgm:presLayoutVars>
          <dgm:chMax val="0"/>
          <dgm:bulletEnabled val="1"/>
        </dgm:presLayoutVars>
      </dgm:prSet>
      <dgm:spPr/>
      <dgm:t>
        <a:bodyPr/>
        <a:lstStyle/>
        <a:p>
          <a:endParaRPr lang="zh-TW" altLang="en-US"/>
        </a:p>
      </dgm:t>
    </dgm:pt>
    <dgm:pt modelId="{AF34C3E2-5CD9-4393-BE03-BEB3A6772CD0}" type="pres">
      <dgm:prSet presAssocID="{4B9061CF-87F0-4935-BC26-966DA494C27F}" presName="negativeSpace" presStyleCnt="0"/>
      <dgm:spPr/>
    </dgm:pt>
    <dgm:pt modelId="{5A61DA9E-CF52-4435-9903-73405EBEA387}" type="pres">
      <dgm:prSet presAssocID="{4B9061CF-87F0-4935-BC26-966DA494C27F}" presName="childText" presStyleLbl="conFgAcc1" presStyleIdx="0" presStyleCnt="3">
        <dgm:presLayoutVars>
          <dgm:bulletEnabled val="1"/>
        </dgm:presLayoutVars>
      </dgm:prSet>
      <dgm:spPr/>
      <dgm:t>
        <a:bodyPr/>
        <a:lstStyle/>
        <a:p>
          <a:endParaRPr lang="zh-TW" altLang="en-US"/>
        </a:p>
      </dgm:t>
    </dgm:pt>
    <dgm:pt modelId="{6F5C60C5-3F05-4F46-B4AB-657CB8DCEFA8}" type="pres">
      <dgm:prSet presAssocID="{E5FFD47A-386E-4B4C-BFD9-3529563DBA8E}" presName="spaceBetweenRectangles" presStyleCnt="0"/>
      <dgm:spPr/>
    </dgm:pt>
    <dgm:pt modelId="{5801810F-D4EF-4F2D-A8DC-A5E95EAD86D4}" type="pres">
      <dgm:prSet presAssocID="{1363CF90-125D-4FC0-A635-9741F8D32917}" presName="parentLin" presStyleCnt="0"/>
      <dgm:spPr/>
    </dgm:pt>
    <dgm:pt modelId="{091A7D5B-BCF0-44D1-8D1A-06D032B8FAEF}" type="pres">
      <dgm:prSet presAssocID="{1363CF90-125D-4FC0-A635-9741F8D32917}" presName="parentLeftMargin" presStyleLbl="node1" presStyleIdx="0" presStyleCnt="3"/>
      <dgm:spPr/>
      <dgm:t>
        <a:bodyPr/>
        <a:lstStyle/>
        <a:p>
          <a:endParaRPr lang="zh-TW" altLang="en-US"/>
        </a:p>
      </dgm:t>
    </dgm:pt>
    <dgm:pt modelId="{0877D1DC-64F8-4B84-90E6-0CFF7D13CC63}" type="pres">
      <dgm:prSet presAssocID="{1363CF90-125D-4FC0-A635-9741F8D32917}" presName="parentText" presStyleLbl="node1" presStyleIdx="1" presStyleCnt="3">
        <dgm:presLayoutVars>
          <dgm:chMax val="0"/>
          <dgm:bulletEnabled val="1"/>
        </dgm:presLayoutVars>
      </dgm:prSet>
      <dgm:spPr/>
      <dgm:t>
        <a:bodyPr/>
        <a:lstStyle/>
        <a:p>
          <a:endParaRPr lang="zh-TW" altLang="en-US"/>
        </a:p>
      </dgm:t>
    </dgm:pt>
    <dgm:pt modelId="{27AB1CD6-A370-49E8-83EC-7872FEA47DF3}" type="pres">
      <dgm:prSet presAssocID="{1363CF90-125D-4FC0-A635-9741F8D32917}" presName="negativeSpace" presStyleCnt="0"/>
      <dgm:spPr/>
    </dgm:pt>
    <dgm:pt modelId="{40CC6C79-EBB6-4D06-9310-349A49431DA1}" type="pres">
      <dgm:prSet presAssocID="{1363CF90-125D-4FC0-A635-9741F8D32917}" presName="childText" presStyleLbl="conFgAcc1" presStyleIdx="1" presStyleCnt="3">
        <dgm:presLayoutVars>
          <dgm:bulletEnabled val="1"/>
        </dgm:presLayoutVars>
      </dgm:prSet>
      <dgm:spPr/>
      <dgm:t>
        <a:bodyPr/>
        <a:lstStyle/>
        <a:p>
          <a:endParaRPr lang="zh-TW" altLang="en-US"/>
        </a:p>
      </dgm:t>
    </dgm:pt>
    <dgm:pt modelId="{59FA306C-8668-403E-A647-3E2FB45BBB02}" type="pres">
      <dgm:prSet presAssocID="{B5EAA0F4-BFBF-48E9-861C-D4D291C2A77B}" presName="spaceBetweenRectangles" presStyleCnt="0"/>
      <dgm:spPr/>
    </dgm:pt>
    <dgm:pt modelId="{7FFAA560-BBAE-4417-8E06-BE6B126F834C}" type="pres">
      <dgm:prSet presAssocID="{769DAF61-556A-42D3-B5B3-BB1C7C91896B}" presName="parentLin" presStyleCnt="0"/>
      <dgm:spPr/>
    </dgm:pt>
    <dgm:pt modelId="{82B2C742-EDA7-488F-9EE3-05C5DF3887E4}" type="pres">
      <dgm:prSet presAssocID="{769DAF61-556A-42D3-B5B3-BB1C7C91896B}" presName="parentLeftMargin" presStyleLbl="node1" presStyleIdx="1" presStyleCnt="3"/>
      <dgm:spPr/>
      <dgm:t>
        <a:bodyPr/>
        <a:lstStyle/>
        <a:p>
          <a:endParaRPr lang="zh-TW" altLang="en-US"/>
        </a:p>
      </dgm:t>
    </dgm:pt>
    <dgm:pt modelId="{D2F7AE99-5A4C-4FA7-946A-8F7068912EB9}" type="pres">
      <dgm:prSet presAssocID="{769DAF61-556A-42D3-B5B3-BB1C7C91896B}" presName="parentText" presStyleLbl="node1" presStyleIdx="2" presStyleCnt="3">
        <dgm:presLayoutVars>
          <dgm:chMax val="0"/>
          <dgm:bulletEnabled val="1"/>
        </dgm:presLayoutVars>
      </dgm:prSet>
      <dgm:spPr/>
      <dgm:t>
        <a:bodyPr/>
        <a:lstStyle/>
        <a:p>
          <a:endParaRPr lang="zh-TW" altLang="en-US"/>
        </a:p>
      </dgm:t>
    </dgm:pt>
    <dgm:pt modelId="{223D6F0B-3905-4253-97E0-02895D026180}" type="pres">
      <dgm:prSet presAssocID="{769DAF61-556A-42D3-B5B3-BB1C7C91896B}" presName="negativeSpace" presStyleCnt="0"/>
      <dgm:spPr/>
    </dgm:pt>
    <dgm:pt modelId="{659A12B3-02C7-4727-BCFA-5CC70C91D128}" type="pres">
      <dgm:prSet presAssocID="{769DAF61-556A-42D3-B5B3-BB1C7C91896B}" presName="childText" presStyleLbl="conFgAcc1" presStyleIdx="2" presStyleCnt="3">
        <dgm:presLayoutVars>
          <dgm:bulletEnabled val="1"/>
        </dgm:presLayoutVars>
      </dgm:prSet>
      <dgm:spPr/>
      <dgm:t>
        <a:bodyPr/>
        <a:lstStyle/>
        <a:p>
          <a:endParaRPr lang="zh-TW" altLang="en-US"/>
        </a:p>
      </dgm:t>
    </dgm:pt>
  </dgm:ptLst>
  <dgm:cxnLst>
    <dgm:cxn modelId="{D838506C-D4C2-442F-BA20-8F7F00F43D91}" type="presOf" srcId="{1363CF90-125D-4FC0-A635-9741F8D32917}" destId="{0877D1DC-64F8-4B84-90E6-0CFF7D13CC63}" srcOrd="1" destOrd="0" presId="urn:microsoft.com/office/officeart/2005/8/layout/list1"/>
    <dgm:cxn modelId="{F1FBAB1C-94B1-421D-973B-039B85C0501A}" type="presOf" srcId="{6116AF8F-7894-48E1-BE91-D0DD0609B721}" destId="{E394BA26-2A7E-46DE-A0C1-1FB1C0D132BD}" srcOrd="0" destOrd="0" presId="urn:microsoft.com/office/officeart/2005/8/layout/list1"/>
    <dgm:cxn modelId="{6363125B-66AB-4AAE-A373-02311E55FCDB}" type="presOf" srcId="{769DAF61-556A-42D3-B5B3-BB1C7C91896B}" destId="{D2F7AE99-5A4C-4FA7-946A-8F7068912EB9}" srcOrd="1" destOrd="0" presId="urn:microsoft.com/office/officeart/2005/8/layout/list1"/>
    <dgm:cxn modelId="{2306644F-F9D0-48E8-AAE9-802C05B94F00}" type="presOf" srcId="{769DAF61-556A-42D3-B5B3-BB1C7C91896B}" destId="{82B2C742-EDA7-488F-9EE3-05C5DF3887E4}" srcOrd="0" destOrd="0" presId="urn:microsoft.com/office/officeart/2005/8/layout/list1"/>
    <dgm:cxn modelId="{A37468F8-2A47-4C6A-BBE9-AF32E355E82B}" srcId="{4B9061CF-87F0-4935-BC26-966DA494C27F}" destId="{21E63839-2122-45C2-BF27-91F1C3CCEFD8}" srcOrd="1" destOrd="0" parTransId="{9C991534-D2FA-453E-9374-D63405C38D70}" sibTransId="{ECFFD01A-110F-4A7B-8568-42344F1C62C2}"/>
    <dgm:cxn modelId="{38BF2B32-3D2D-4BB6-A156-5EA5D914D5AD}" srcId="{769DAF61-556A-42D3-B5B3-BB1C7C91896B}" destId="{84755E9E-52DC-445D-BEDC-F76A1267D546}" srcOrd="0" destOrd="0" parTransId="{65D4811F-A628-4BDF-BFDF-80F8E757573F}" sibTransId="{BB5F3C11-294A-4D0A-9B33-D00D856A12AC}"/>
    <dgm:cxn modelId="{3899F3A3-F0D6-45EA-9EB8-13D9F1BBB508}" type="presOf" srcId="{1363CF90-125D-4FC0-A635-9741F8D32917}" destId="{091A7D5B-BCF0-44D1-8D1A-06D032B8FAEF}" srcOrd="0" destOrd="0" presId="urn:microsoft.com/office/officeart/2005/8/layout/list1"/>
    <dgm:cxn modelId="{BC047A2F-8C68-4200-8C71-F27838A06AB4}" srcId="{4B9061CF-87F0-4935-BC26-966DA494C27F}" destId="{F4ED90CA-CA4E-4A39-9627-0E72B505A67B}" srcOrd="0" destOrd="0" parTransId="{41A532B6-E5D9-48CD-A326-F3E8CC6765B9}" sibTransId="{A85E7FB5-24B9-4A68-9702-6DA376094F3A}"/>
    <dgm:cxn modelId="{5A1EC59C-F0EE-46B9-AF3F-6F42ED6BE431}" srcId="{1363CF90-125D-4FC0-A635-9741F8D32917}" destId="{D1BD5AC6-610C-4EED-BF20-11254D9CF5F3}" srcOrd="0" destOrd="0" parTransId="{1AD33008-B75F-401A-8E89-07841307B127}" sibTransId="{CE910B89-2B80-4D80-A0D8-474899CA2BE6}"/>
    <dgm:cxn modelId="{20F3F7A7-08E3-41FC-959F-214FF19A8B26}" type="presOf" srcId="{F4ED90CA-CA4E-4A39-9627-0E72B505A67B}" destId="{5A61DA9E-CF52-4435-9903-73405EBEA387}" srcOrd="0" destOrd="0" presId="urn:microsoft.com/office/officeart/2005/8/layout/list1"/>
    <dgm:cxn modelId="{8ABAF714-8659-4C1F-AECC-11B4399532B4}" srcId="{6116AF8F-7894-48E1-BE91-D0DD0609B721}" destId="{769DAF61-556A-42D3-B5B3-BB1C7C91896B}" srcOrd="2" destOrd="0" parTransId="{213D715F-C160-4FC7-B26F-04DC15EAC91B}" sibTransId="{E27B0BFC-E662-40A2-8684-91EA2343AABC}"/>
    <dgm:cxn modelId="{40763624-9ACA-48DE-BFDA-25CB536867DA}" srcId="{6116AF8F-7894-48E1-BE91-D0DD0609B721}" destId="{1363CF90-125D-4FC0-A635-9741F8D32917}" srcOrd="1" destOrd="0" parTransId="{97DA5956-8726-4894-94E9-15E3921E0596}" sibTransId="{B5EAA0F4-BFBF-48E9-861C-D4D291C2A77B}"/>
    <dgm:cxn modelId="{5B973A4A-4348-42F3-A8F6-9CF482AAAAA2}" type="presOf" srcId="{4B9061CF-87F0-4935-BC26-966DA494C27F}" destId="{A8C0C0B5-A032-41D2-9697-A44389F9E59F}" srcOrd="1" destOrd="0" presId="urn:microsoft.com/office/officeart/2005/8/layout/list1"/>
    <dgm:cxn modelId="{07FF0FCB-9842-4189-9A7E-AAA892C61F22}" type="presOf" srcId="{21E63839-2122-45C2-BF27-91F1C3CCEFD8}" destId="{5A61DA9E-CF52-4435-9903-73405EBEA387}" srcOrd="0" destOrd="1" presId="urn:microsoft.com/office/officeart/2005/8/layout/list1"/>
    <dgm:cxn modelId="{202A36CE-B6D2-4319-8A51-52960605C182}" type="presOf" srcId="{84755E9E-52DC-445D-BEDC-F76A1267D546}" destId="{659A12B3-02C7-4727-BCFA-5CC70C91D128}" srcOrd="0" destOrd="0" presId="urn:microsoft.com/office/officeart/2005/8/layout/list1"/>
    <dgm:cxn modelId="{2A68AB52-01D9-4067-AB87-EAE4E3699372}" srcId="{6116AF8F-7894-48E1-BE91-D0DD0609B721}" destId="{4B9061CF-87F0-4935-BC26-966DA494C27F}" srcOrd="0" destOrd="0" parTransId="{819F55AE-34D5-4791-B278-349997A5A83A}" sibTransId="{E5FFD47A-386E-4B4C-BFD9-3529563DBA8E}"/>
    <dgm:cxn modelId="{8E48B872-5F63-40E6-B8D0-8C72B2E86734}" type="presOf" srcId="{D1BD5AC6-610C-4EED-BF20-11254D9CF5F3}" destId="{40CC6C79-EBB6-4D06-9310-349A49431DA1}" srcOrd="0" destOrd="0" presId="urn:microsoft.com/office/officeart/2005/8/layout/list1"/>
    <dgm:cxn modelId="{67223485-B5A8-4F3E-B3ED-0E5CCE8F6421}" type="presOf" srcId="{4B9061CF-87F0-4935-BC26-966DA494C27F}" destId="{6169CBF8-15BC-4E64-B945-D6E77DC9AB38}" srcOrd="0" destOrd="0" presId="urn:microsoft.com/office/officeart/2005/8/layout/list1"/>
    <dgm:cxn modelId="{48461608-03CD-4681-BBF2-7B8B2B884DC9}" type="presParOf" srcId="{E394BA26-2A7E-46DE-A0C1-1FB1C0D132BD}" destId="{ED55765A-605B-4B1D-B733-46C9ACD82F37}" srcOrd="0" destOrd="0" presId="urn:microsoft.com/office/officeart/2005/8/layout/list1"/>
    <dgm:cxn modelId="{17AE42AA-0F99-4F3C-A3A7-ABCF2D2244D4}" type="presParOf" srcId="{ED55765A-605B-4B1D-B733-46C9ACD82F37}" destId="{6169CBF8-15BC-4E64-B945-D6E77DC9AB38}" srcOrd="0" destOrd="0" presId="urn:microsoft.com/office/officeart/2005/8/layout/list1"/>
    <dgm:cxn modelId="{64DC6C6F-EB15-49F0-995F-502ADE464FF2}" type="presParOf" srcId="{ED55765A-605B-4B1D-B733-46C9ACD82F37}" destId="{A8C0C0B5-A032-41D2-9697-A44389F9E59F}" srcOrd="1" destOrd="0" presId="urn:microsoft.com/office/officeart/2005/8/layout/list1"/>
    <dgm:cxn modelId="{A0B5955F-B7E0-4384-A9C7-CDCD15CF9349}" type="presParOf" srcId="{E394BA26-2A7E-46DE-A0C1-1FB1C0D132BD}" destId="{AF34C3E2-5CD9-4393-BE03-BEB3A6772CD0}" srcOrd="1" destOrd="0" presId="urn:microsoft.com/office/officeart/2005/8/layout/list1"/>
    <dgm:cxn modelId="{D3DB88C9-365A-4AD7-BD08-52E2B7765644}" type="presParOf" srcId="{E394BA26-2A7E-46DE-A0C1-1FB1C0D132BD}" destId="{5A61DA9E-CF52-4435-9903-73405EBEA387}" srcOrd="2" destOrd="0" presId="urn:microsoft.com/office/officeart/2005/8/layout/list1"/>
    <dgm:cxn modelId="{24146D81-62C8-4C24-8A78-4BB005FD9A5A}" type="presParOf" srcId="{E394BA26-2A7E-46DE-A0C1-1FB1C0D132BD}" destId="{6F5C60C5-3F05-4F46-B4AB-657CB8DCEFA8}" srcOrd="3" destOrd="0" presId="urn:microsoft.com/office/officeart/2005/8/layout/list1"/>
    <dgm:cxn modelId="{06B1CAD4-FCEB-47C4-B167-9334371DF655}" type="presParOf" srcId="{E394BA26-2A7E-46DE-A0C1-1FB1C0D132BD}" destId="{5801810F-D4EF-4F2D-A8DC-A5E95EAD86D4}" srcOrd="4" destOrd="0" presId="urn:microsoft.com/office/officeart/2005/8/layout/list1"/>
    <dgm:cxn modelId="{2CE3D9F0-9361-424E-928D-886958ED2E03}" type="presParOf" srcId="{5801810F-D4EF-4F2D-A8DC-A5E95EAD86D4}" destId="{091A7D5B-BCF0-44D1-8D1A-06D032B8FAEF}" srcOrd="0" destOrd="0" presId="urn:microsoft.com/office/officeart/2005/8/layout/list1"/>
    <dgm:cxn modelId="{EFB46726-1688-43BB-968A-2411A61598CB}" type="presParOf" srcId="{5801810F-D4EF-4F2D-A8DC-A5E95EAD86D4}" destId="{0877D1DC-64F8-4B84-90E6-0CFF7D13CC63}" srcOrd="1" destOrd="0" presId="urn:microsoft.com/office/officeart/2005/8/layout/list1"/>
    <dgm:cxn modelId="{1CFF135C-DDBD-4EC9-A6EC-0FDFEF0EE2CF}" type="presParOf" srcId="{E394BA26-2A7E-46DE-A0C1-1FB1C0D132BD}" destId="{27AB1CD6-A370-49E8-83EC-7872FEA47DF3}" srcOrd="5" destOrd="0" presId="urn:microsoft.com/office/officeart/2005/8/layout/list1"/>
    <dgm:cxn modelId="{0E703FE8-F654-4A16-8F3A-2461637F032D}" type="presParOf" srcId="{E394BA26-2A7E-46DE-A0C1-1FB1C0D132BD}" destId="{40CC6C79-EBB6-4D06-9310-349A49431DA1}" srcOrd="6" destOrd="0" presId="urn:microsoft.com/office/officeart/2005/8/layout/list1"/>
    <dgm:cxn modelId="{56FABFE3-EA67-474B-8DBF-BC922A9239E7}" type="presParOf" srcId="{E394BA26-2A7E-46DE-A0C1-1FB1C0D132BD}" destId="{59FA306C-8668-403E-A647-3E2FB45BBB02}" srcOrd="7" destOrd="0" presId="urn:microsoft.com/office/officeart/2005/8/layout/list1"/>
    <dgm:cxn modelId="{05BD33F9-5C9A-4665-A815-F8DCB7D4B89F}" type="presParOf" srcId="{E394BA26-2A7E-46DE-A0C1-1FB1C0D132BD}" destId="{7FFAA560-BBAE-4417-8E06-BE6B126F834C}" srcOrd="8" destOrd="0" presId="urn:microsoft.com/office/officeart/2005/8/layout/list1"/>
    <dgm:cxn modelId="{AB9F763D-224D-41CC-BD6D-FAEC0FED89E6}" type="presParOf" srcId="{7FFAA560-BBAE-4417-8E06-BE6B126F834C}" destId="{82B2C742-EDA7-488F-9EE3-05C5DF3887E4}" srcOrd="0" destOrd="0" presId="urn:microsoft.com/office/officeart/2005/8/layout/list1"/>
    <dgm:cxn modelId="{50566A41-19AB-4C1D-8821-63E378F21816}" type="presParOf" srcId="{7FFAA560-BBAE-4417-8E06-BE6B126F834C}" destId="{D2F7AE99-5A4C-4FA7-946A-8F7068912EB9}" srcOrd="1" destOrd="0" presId="urn:microsoft.com/office/officeart/2005/8/layout/list1"/>
    <dgm:cxn modelId="{E8722EF3-71E8-4CE3-8DEC-C5D08AB174AA}" type="presParOf" srcId="{E394BA26-2A7E-46DE-A0C1-1FB1C0D132BD}" destId="{223D6F0B-3905-4253-97E0-02895D026180}" srcOrd="9" destOrd="0" presId="urn:microsoft.com/office/officeart/2005/8/layout/list1"/>
    <dgm:cxn modelId="{783BC8A7-C856-45F7-933C-340323CE7481}" type="presParOf" srcId="{E394BA26-2A7E-46DE-A0C1-1FB1C0D132BD}" destId="{659A12B3-02C7-4727-BCFA-5CC70C91D128}"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DC4E4C9-1E78-45CF-B045-614896E95C3E}" type="doc">
      <dgm:prSet loTypeId="urn:microsoft.com/office/officeart/2005/8/layout/list1" loCatId="list" qsTypeId="urn:microsoft.com/office/officeart/2005/8/quickstyle/3d2" qsCatId="3D" csTypeId="urn:microsoft.com/office/officeart/2005/8/colors/colorful3" csCatId="colorful" phldr="1"/>
      <dgm:spPr/>
      <dgm:t>
        <a:bodyPr/>
        <a:lstStyle/>
        <a:p>
          <a:endParaRPr lang="zh-TW" altLang="en-US"/>
        </a:p>
      </dgm:t>
    </dgm:pt>
    <dgm:pt modelId="{BEC9FFCC-B5B6-4CAA-84FF-4A730C25435D}">
      <dgm:prSet phldrT="[文字]" custT="1"/>
      <dgm:spPr/>
      <dgm:t>
        <a:bodyPr/>
        <a:lstStyle/>
        <a:p>
          <a:r>
            <a:rPr lang="zh-TW" altLang="en-US" sz="2000" dirty="0" smtClean="0">
              <a:latin typeface="標楷體" pitchFamily="65" charset="-120"/>
              <a:ea typeface="標楷體" pitchFamily="65" charset="-120"/>
            </a:rPr>
            <a:t>「態度</a:t>
          </a:r>
          <a:r>
            <a:rPr lang="en-US" altLang="zh-TW"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對於「行為意圖</a:t>
          </a:r>
          <a:r>
            <a:rPr lang="en-US" altLang="zh-TW"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影響最小</a:t>
          </a:r>
          <a:endParaRPr lang="zh-TW" altLang="en-US" sz="2000" dirty="0">
            <a:latin typeface="標楷體" pitchFamily="65" charset="-120"/>
            <a:ea typeface="標楷體" pitchFamily="65" charset="-120"/>
          </a:endParaRPr>
        </a:p>
      </dgm:t>
    </dgm:pt>
    <dgm:pt modelId="{1347BCFF-7015-4284-9B72-CD246DD0F514}" type="parTrans" cxnId="{36F5F8EE-3E39-404F-A10F-46A79C453381}">
      <dgm:prSet/>
      <dgm:spPr/>
      <dgm:t>
        <a:bodyPr/>
        <a:lstStyle/>
        <a:p>
          <a:endParaRPr lang="zh-TW" altLang="en-US" sz="2000">
            <a:latin typeface="標楷體" pitchFamily="65" charset="-120"/>
            <a:ea typeface="標楷體" pitchFamily="65" charset="-120"/>
          </a:endParaRPr>
        </a:p>
      </dgm:t>
    </dgm:pt>
    <dgm:pt modelId="{DEDF5CBF-9ACF-4B83-A67B-62850216499E}" type="sibTrans" cxnId="{36F5F8EE-3E39-404F-A10F-46A79C453381}">
      <dgm:prSet/>
      <dgm:spPr/>
      <dgm:t>
        <a:bodyPr/>
        <a:lstStyle/>
        <a:p>
          <a:endParaRPr lang="zh-TW" altLang="en-US" sz="2000">
            <a:latin typeface="標楷體" pitchFamily="65" charset="-120"/>
            <a:ea typeface="標楷體" pitchFamily="65" charset="-120"/>
          </a:endParaRPr>
        </a:p>
      </dgm:t>
    </dgm:pt>
    <dgm:pt modelId="{AE696B15-156A-491E-AEBF-CAE9D0044BA4}">
      <dgm:prSet phldrT="[文字]" custT="1"/>
      <dgm:spPr/>
      <dgm:t>
        <a:bodyPr/>
        <a:lstStyle/>
        <a:p>
          <a:r>
            <a:rPr lang="zh-TW" altLang="en-US" sz="2000" dirty="0" smtClean="0">
              <a:latin typeface="標楷體" pitchFamily="65" charset="-120"/>
              <a:ea typeface="標楷體" pitchFamily="65" charset="-120"/>
            </a:rPr>
            <a:t>「主觀規範</a:t>
          </a:r>
          <a:r>
            <a:rPr lang="en-US" altLang="zh-TW"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對於「行為意圖</a:t>
          </a:r>
          <a:r>
            <a:rPr lang="en-US" altLang="zh-TW"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影響次於生態意識</a:t>
          </a:r>
          <a:endParaRPr lang="zh-TW" altLang="en-US" sz="2000" dirty="0">
            <a:latin typeface="標楷體" pitchFamily="65" charset="-120"/>
            <a:ea typeface="標楷體" pitchFamily="65" charset="-120"/>
          </a:endParaRPr>
        </a:p>
      </dgm:t>
    </dgm:pt>
    <dgm:pt modelId="{689983C7-8B78-4CA7-8B26-4D69B9A58EC4}" type="parTrans" cxnId="{8EE6FEBE-B5C9-4E1D-A687-7A65B54FE81B}">
      <dgm:prSet/>
      <dgm:spPr/>
      <dgm:t>
        <a:bodyPr/>
        <a:lstStyle/>
        <a:p>
          <a:endParaRPr lang="zh-TW" altLang="en-US" sz="2000">
            <a:latin typeface="標楷體" pitchFamily="65" charset="-120"/>
            <a:ea typeface="標楷體" pitchFamily="65" charset="-120"/>
          </a:endParaRPr>
        </a:p>
      </dgm:t>
    </dgm:pt>
    <dgm:pt modelId="{B84AAB97-D8FE-4B10-A305-2855250A8C6C}" type="sibTrans" cxnId="{8EE6FEBE-B5C9-4E1D-A687-7A65B54FE81B}">
      <dgm:prSet/>
      <dgm:spPr/>
      <dgm:t>
        <a:bodyPr/>
        <a:lstStyle/>
        <a:p>
          <a:endParaRPr lang="zh-TW" altLang="en-US" sz="2000">
            <a:latin typeface="標楷體" pitchFamily="65" charset="-120"/>
            <a:ea typeface="標楷體" pitchFamily="65" charset="-120"/>
          </a:endParaRPr>
        </a:p>
      </dgm:t>
    </dgm:pt>
    <dgm:pt modelId="{72C5929E-9875-4717-BC10-3FA0DCE47308}">
      <dgm:prSet custT="1"/>
      <dgm:spPr/>
      <dgm:t>
        <a:bodyPr/>
        <a:lstStyle/>
        <a:p>
          <a:r>
            <a:rPr lang="zh-TW" altLang="en-US" sz="2000" dirty="0" smtClean="0"/>
            <a:t>參與生態之旅的遊客會依從家人或周遭朋友等特定對象或團體的建議而決定是否要從事該行為</a:t>
          </a:r>
          <a:r>
            <a:rPr lang="zh-TW" altLang="en-US" sz="2000" dirty="0" smtClean="0">
              <a:latin typeface="標楷體" pitchFamily="65" charset="-120"/>
              <a:ea typeface="標楷體" pitchFamily="65" charset="-120"/>
            </a:rPr>
            <a:t>。</a:t>
          </a:r>
          <a:endParaRPr lang="zh-TW" altLang="en-US" sz="2000" dirty="0"/>
        </a:p>
      </dgm:t>
    </dgm:pt>
    <dgm:pt modelId="{A8A38396-95E9-4DF2-B897-66DEF44069E1}" type="parTrans" cxnId="{2150A691-4118-4DB9-9991-C4DACF79924C}">
      <dgm:prSet/>
      <dgm:spPr/>
      <dgm:t>
        <a:bodyPr/>
        <a:lstStyle/>
        <a:p>
          <a:endParaRPr lang="zh-TW" altLang="en-US" sz="2000"/>
        </a:p>
      </dgm:t>
    </dgm:pt>
    <dgm:pt modelId="{47B86E6D-1221-430A-9A33-B007A6F10EAA}" type="sibTrans" cxnId="{2150A691-4118-4DB9-9991-C4DACF79924C}">
      <dgm:prSet/>
      <dgm:spPr/>
      <dgm:t>
        <a:bodyPr/>
        <a:lstStyle/>
        <a:p>
          <a:endParaRPr lang="zh-TW" altLang="en-US" sz="2000"/>
        </a:p>
      </dgm:t>
    </dgm:pt>
    <dgm:pt modelId="{CC25DC3B-BB29-47B9-8721-855B371D6508}">
      <dgm:prSet custT="1"/>
      <dgm:spPr/>
      <dgm:t>
        <a:bodyPr/>
        <a:lstStyle/>
        <a:p>
          <a:r>
            <a:rPr lang="zh-TW" altLang="en-US" sz="2000" dirty="0" smtClean="0"/>
            <a:t>與</a:t>
          </a:r>
          <a:r>
            <a:rPr lang="en-US" altLang="en-US" sz="2000" dirty="0" smtClean="0"/>
            <a:t>Fielding</a:t>
          </a:r>
          <a:r>
            <a:rPr lang="zh-TW" altLang="en-US" sz="2000" dirty="0" smtClean="0"/>
            <a:t>、</a:t>
          </a:r>
          <a:r>
            <a:rPr lang="en-US" altLang="en-US" sz="2000" dirty="0" smtClean="0"/>
            <a:t>McDonald</a:t>
          </a:r>
          <a:r>
            <a:rPr lang="zh-TW" altLang="en-US" sz="2000" dirty="0" smtClean="0"/>
            <a:t>與</a:t>
          </a:r>
          <a:r>
            <a:rPr lang="en-US" altLang="en-US" sz="2000" dirty="0" smtClean="0"/>
            <a:t>Louis(2008)</a:t>
          </a:r>
          <a:r>
            <a:rPr lang="zh-TW" altLang="en-US" sz="2000" dirty="0" smtClean="0"/>
            <a:t>之研究結果不同。本研究認為個人的「態度</a:t>
          </a:r>
          <a:r>
            <a:rPr lang="en-US" altLang="en-US" sz="2000" dirty="0" smtClean="0"/>
            <a:t>｣</a:t>
          </a:r>
          <a:r>
            <a:rPr lang="zh-TW" altLang="en-US" sz="2000" dirty="0" smtClean="0"/>
            <a:t>對於該行為的正負結果評價並非參與生態旅遊的決定因素。</a:t>
          </a:r>
          <a:endParaRPr lang="zh-TW" altLang="en-US" sz="2000" dirty="0"/>
        </a:p>
      </dgm:t>
    </dgm:pt>
    <dgm:pt modelId="{2CCDA58B-D137-4971-80D4-6A20E02C1B8C}" type="parTrans" cxnId="{8E7B3A34-AD3D-4115-A3DC-7834F5DA3CD1}">
      <dgm:prSet/>
      <dgm:spPr/>
      <dgm:t>
        <a:bodyPr/>
        <a:lstStyle/>
        <a:p>
          <a:endParaRPr lang="zh-TW" altLang="en-US" sz="2000"/>
        </a:p>
      </dgm:t>
    </dgm:pt>
    <dgm:pt modelId="{49DF872C-AC46-4697-89BE-407584F8617B}" type="sibTrans" cxnId="{8E7B3A34-AD3D-4115-A3DC-7834F5DA3CD1}">
      <dgm:prSet/>
      <dgm:spPr/>
      <dgm:t>
        <a:bodyPr/>
        <a:lstStyle/>
        <a:p>
          <a:endParaRPr lang="zh-TW" altLang="en-US" sz="2000"/>
        </a:p>
      </dgm:t>
    </dgm:pt>
    <dgm:pt modelId="{F57F386E-D121-4685-B32C-0641C41830F1}">
      <dgm:prSet custT="1"/>
      <dgm:spPr/>
      <dgm:t>
        <a:bodyPr/>
        <a:lstStyle/>
        <a:p>
          <a:r>
            <a:rPr lang="zh-TW" altLang="en-US" sz="2000" dirty="0" smtClean="0">
              <a:latin typeface="新細明體"/>
              <a:ea typeface="新細明體"/>
            </a:rPr>
            <a:t>「</a:t>
          </a:r>
          <a:r>
            <a:rPr lang="zh-TW" altLang="en-US" sz="2000" dirty="0" smtClean="0"/>
            <a:t>知覺行為控制</a:t>
          </a:r>
          <a:r>
            <a:rPr lang="en-US" altLang="zh-TW" sz="2000" dirty="0" smtClean="0">
              <a:latin typeface="新細明體"/>
              <a:ea typeface="新細明體"/>
            </a:rPr>
            <a:t>｣</a:t>
          </a:r>
          <a:r>
            <a:rPr lang="zh-TW" altLang="en-US" sz="2000" dirty="0" smtClean="0">
              <a:latin typeface="標楷體" pitchFamily="65" charset="-120"/>
              <a:ea typeface="標楷體" pitchFamily="65" charset="-120"/>
            </a:rPr>
            <a:t>對於「行為意圖</a:t>
          </a:r>
          <a:r>
            <a:rPr lang="en-US" altLang="zh-TW"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的影響次於主觀規範</a:t>
          </a:r>
          <a:endParaRPr lang="zh-TW" altLang="en-US" sz="2000" dirty="0">
            <a:latin typeface="標楷體" pitchFamily="65" charset="-120"/>
            <a:ea typeface="標楷體" pitchFamily="65" charset="-120"/>
          </a:endParaRPr>
        </a:p>
      </dgm:t>
    </dgm:pt>
    <dgm:pt modelId="{E1E6A3BF-A9D4-4A5E-A742-087B7075A2EA}" type="parTrans" cxnId="{D5F7B504-0BCE-4D8A-BBF6-F4C092DBF88B}">
      <dgm:prSet/>
      <dgm:spPr/>
      <dgm:t>
        <a:bodyPr/>
        <a:lstStyle/>
        <a:p>
          <a:endParaRPr lang="zh-TW" altLang="en-US" sz="2000"/>
        </a:p>
      </dgm:t>
    </dgm:pt>
    <dgm:pt modelId="{E491B190-4B64-4200-824F-D8C515CA3583}" type="sibTrans" cxnId="{D5F7B504-0BCE-4D8A-BBF6-F4C092DBF88B}">
      <dgm:prSet/>
      <dgm:spPr/>
      <dgm:t>
        <a:bodyPr/>
        <a:lstStyle/>
        <a:p>
          <a:endParaRPr lang="zh-TW" altLang="en-US" sz="2000"/>
        </a:p>
      </dgm:t>
    </dgm:pt>
    <dgm:pt modelId="{FEFA555A-7B0B-42D0-83F5-DECB6AF6A599}">
      <dgm:prSet custT="1"/>
      <dgm:spPr/>
      <dgm:t>
        <a:bodyPr/>
        <a:lstStyle/>
        <a:p>
          <a:r>
            <a:rPr lang="zh-TW" altLang="en-US" sz="2000" dirty="0" smtClean="0"/>
            <a:t>個人的內、外在因素，如技術、能力、金錢、時間、機會等因子，並非決定是否參與生態旅遊的決定性因素。</a:t>
          </a:r>
          <a:endParaRPr lang="zh-TW" altLang="en-US" sz="2000" dirty="0"/>
        </a:p>
      </dgm:t>
    </dgm:pt>
    <dgm:pt modelId="{2C287E3D-EBAE-41C7-9EB7-C150D2AB895A}" type="parTrans" cxnId="{9EF25FEA-AB24-4E7B-9CE2-C57CEFB70AA1}">
      <dgm:prSet/>
      <dgm:spPr/>
      <dgm:t>
        <a:bodyPr/>
        <a:lstStyle/>
        <a:p>
          <a:endParaRPr lang="zh-TW" altLang="en-US" sz="2000"/>
        </a:p>
      </dgm:t>
    </dgm:pt>
    <dgm:pt modelId="{27925FE4-6408-40C2-82D0-3733F56371A3}" type="sibTrans" cxnId="{9EF25FEA-AB24-4E7B-9CE2-C57CEFB70AA1}">
      <dgm:prSet/>
      <dgm:spPr/>
      <dgm:t>
        <a:bodyPr/>
        <a:lstStyle/>
        <a:p>
          <a:endParaRPr lang="zh-TW" altLang="en-US" sz="2000"/>
        </a:p>
      </dgm:t>
    </dgm:pt>
    <dgm:pt modelId="{50129F5C-73F4-4941-9E2A-FDD495A71A8E}" type="pres">
      <dgm:prSet presAssocID="{5DC4E4C9-1E78-45CF-B045-614896E95C3E}" presName="linear" presStyleCnt="0">
        <dgm:presLayoutVars>
          <dgm:dir/>
          <dgm:animLvl val="lvl"/>
          <dgm:resizeHandles val="exact"/>
        </dgm:presLayoutVars>
      </dgm:prSet>
      <dgm:spPr/>
      <dgm:t>
        <a:bodyPr/>
        <a:lstStyle/>
        <a:p>
          <a:endParaRPr lang="zh-TW" altLang="en-US"/>
        </a:p>
      </dgm:t>
    </dgm:pt>
    <dgm:pt modelId="{94DC8DFB-D91B-41AF-8C0B-3176FFD2557E}" type="pres">
      <dgm:prSet presAssocID="{BEC9FFCC-B5B6-4CAA-84FF-4A730C25435D}" presName="parentLin" presStyleCnt="0"/>
      <dgm:spPr/>
    </dgm:pt>
    <dgm:pt modelId="{D32EC41E-3564-44FA-8250-248745646492}" type="pres">
      <dgm:prSet presAssocID="{BEC9FFCC-B5B6-4CAA-84FF-4A730C25435D}" presName="parentLeftMargin" presStyleLbl="node1" presStyleIdx="0" presStyleCnt="3"/>
      <dgm:spPr/>
      <dgm:t>
        <a:bodyPr/>
        <a:lstStyle/>
        <a:p>
          <a:endParaRPr lang="zh-TW" altLang="en-US"/>
        </a:p>
      </dgm:t>
    </dgm:pt>
    <dgm:pt modelId="{4D503EB9-A5CC-478F-9EAF-A90A7613DD52}" type="pres">
      <dgm:prSet presAssocID="{BEC9FFCC-B5B6-4CAA-84FF-4A730C25435D}" presName="parentText" presStyleLbl="node1" presStyleIdx="0" presStyleCnt="3">
        <dgm:presLayoutVars>
          <dgm:chMax val="0"/>
          <dgm:bulletEnabled val="1"/>
        </dgm:presLayoutVars>
      </dgm:prSet>
      <dgm:spPr/>
      <dgm:t>
        <a:bodyPr/>
        <a:lstStyle/>
        <a:p>
          <a:endParaRPr lang="zh-TW" altLang="en-US"/>
        </a:p>
      </dgm:t>
    </dgm:pt>
    <dgm:pt modelId="{859575D5-14C2-416E-A920-502FE71A4515}" type="pres">
      <dgm:prSet presAssocID="{BEC9FFCC-B5B6-4CAA-84FF-4A730C25435D}" presName="negativeSpace" presStyleCnt="0"/>
      <dgm:spPr/>
    </dgm:pt>
    <dgm:pt modelId="{269D815D-4F24-480A-9059-A5BF7B4ED9BD}" type="pres">
      <dgm:prSet presAssocID="{BEC9FFCC-B5B6-4CAA-84FF-4A730C25435D}" presName="childText" presStyleLbl="conFgAcc1" presStyleIdx="0" presStyleCnt="3">
        <dgm:presLayoutVars>
          <dgm:bulletEnabled val="1"/>
        </dgm:presLayoutVars>
      </dgm:prSet>
      <dgm:spPr/>
      <dgm:t>
        <a:bodyPr/>
        <a:lstStyle/>
        <a:p>
          <a:endParaRPr lang="zh-TW" altLang="en-US"/>
        </a:p>
      </dgm:t>
    </dgm:pt>
    <dgm:pt modelId="{D25FF4FF-0328-4B65-A9BA-11E243BB7CD0}" type="pres">
      <dgm:prSet presAssocID="{DEDF5CBF-9ACF-4B83-A67B-62850216499E}" presName="spaceBetweenRectangles" presStyleCnt="0"/>
      <dgm:spPr/>
    </dgm:pt>
    <dgm:pt modelId="{00F7DD4F-A9E9-433F-8CE6-6AFF562E4495}" type="pres">
      <dgm:prSet presAssocID="{AE696B15-156A-491E-AEBF-CAE9D0044BA4}" presName="parentLin" presStyleCnt="0"/>
      <dgm:spPr/>
    </dgm:pt>
    <dgm:pt modelId="{475005DE-31BD-4683-8236-68F062A034BD}" type="pres">
      <dgm:prSet presAssocID="{AE696B15-156A-491E-AEBF-CAE9D0044BA4}" presName="parentLeftMargin" presStyleLbl="node1" presStyleIdx="0" presStyleCnt="3"/>
      <dgm:spPr/>
      <dgm:t>
        <a:bodyPr/>
        <a:lstStyle/>
        <a:p>
          <a:endParaRPr lang="zh-TW" altLang="en-US"/>
        </a:p>
      </dgm:t>
    </dgm:pt>
    <dgm:pt modelId="{06D53CA0-6A90-4E9B-8BC4-896C3F0D224B}" type="pres">
      <dgm:prSet presAssocID="{AE696B15-156A-491E-AEBF-CAE9D0044BA4}" presName="parentText" presStyleLbl="node1" presStyleIdx="1" presStyleCnt="3">
        <dgm:presLayoutVars>
          <dgm:chMax val="0"/>
          <dgm:bulletEnabled val="1"/>
        </dgm:presLayoutVars>
      </dgm:prSet>
      <dgm:spPr/>
      <dgm:t>
        <a:bodyPr/>
        <a:lstStyle/>
        <a:p>
          <a:endParaRPr lang="zh-TW" altLang="en-US"/>
        </a:p>
      </dgm:t>
    </dgm:pt>
    <dgm:pt modelId="{F421B355-95AF-42C7-9475-38C046794DE6}" type="pres">
      <dgm:prSet presAssocID="{AE696B15-156A-491E-AEBF-CAE9D0044BA4}" presName="negativeSpace" presStyleCnt="0"/>
      <dgm:spPr/>
    </dgm:pt>
    <dgm:pt modelId="{361CF9DC-37F2-46BC-B602-F75BC5859913}" type="pres">
      <dgm:prSet presAssocID="{AE696B15-156A-491E-AEBF-CAE9D0044BA4}" presName="childText" presStyleLbl="conFgAcc1" presStyleIdx="1" presStyleCnt="3">
        <dgm:presLayoutVars>
          <dgm:bulletEnabled val="1"/>
        </dgm:presLayoutVars>
      </dgm:prSet>
      <dgm:spPr/>
      <dgm:t>
        <a:bodyPr/>
        <a:lstStyle/>
        <a:p>
          <a:endParaRPr lang="zh-TW" altLang="en-US"/>
        </a:p>
      </dgm:t>
    </dgm:pt>
    <dgm:pt modelId="{6C69F47C-9B94-4844-8491-5817C9DE81F9}" type="pres">
      <dgm:prSet presAssocID="{B84AAB97-D8FE-4B10-A305-2855250A8C6C}" presName="spaceBetweenRectangles" presStyleCnt="0"/>
      <dgm:spPr/>
    </dgm:pt>
    <dgm:pt modelId="{DE1C1DEF-50BF-4127-A709-57855E539976}" type="pres">
      <dgm:prSet presAssocID="{F57F386E-D121-4685-B32C-0641C41830F1}" presName="parentLin" presStyleCnt="0"/>
      <dgm:spPr/>
    </dgm:pt>
    <dgm:pt modelId="{B1AAE278-A5CB-4292-BC83-15F480CBA3FB}" type="pres">
      <dgm:prSet presAssocID="{F57F386E-D121-4685-B32C-0641C41830F1}" presName="parentLeftMargin" presStyleLbl="node1" presStyleIdx="1" presStyleCnt="3"/>
      <dgm:spPr/>
      <dgm:t>
        <a:bodyPr/>
        <a:lstStyle/>
        <a:p>
          <a:endParaRPr lang="zh-TW" altLang="en-US"/>
        </a:p>
      </dgm:t>
    </dgm:pt>
    <dgm:pt modelId="{0A61F6B5-C51E-4757-ACE3-E6C2BF70468F}" type="pres">
      <dgm:prSet presAssocID="{F57F386E-D121-4685-B32C-0641C41830F1}" presName="parentText" presStyleLbl="node1" presStyleIdx="2" presStyleCnt="3">
        <dgm:presLayoutVars>
          <dgm:chMax val="0"/>
          <dgm:bulletEnabled val="1"/>
        </dgm:presLayoutVars>
      </dgm:prSet>
      <dgm:spPr/>
      <dgm:t>
        <a:bodyPr/>
        <a:lstStyle/>
        <a:p>
          <a:endParaRPr lang="zh-TW" altLang="en-US"/>
        </a:p>
      </dgm:t>
    </dgm:pt>
    <dgm:pt modelId="{0A318B5C-63C6-438B-980E-1BD75DE2727D}" type="pres">
      <dgm:prSet presAssocID="{F57F386E-D121-4685-B32C-0641C41830F1}" presName="negativeSpace" presStyleCnt="0"/>
      <dgm:spPr/>
    </dgm:pt>
    <dgm:pt modelId="{82A969A5-DF99-4092-8C7E-29D36D30947D}" type="pres">
      <dgm:prSet presAssocID="{F57F386E-D121-4685-B32C-0641C41830F1}" presName="childText" presStyleLbl="conFgAcc1" presStyleIdx="2" presStyleCnt="3">
        <dgm:presLayoutVars>
          <dgm:bulletEnabled val="1"/>
        </dgm:presLayoutVars>
      </dgm:prSet>
      <dgm:spPr/>
      <dgm:t>
        <a:bodyPr/>
        <a:lstStyle/>
        <a:p>
          <a:endParaRPr lang="zh-TW" altLang="en-US"/>
        </a:p>
      </dgm:t>
    </dgm:pt>
  </dgm:ptLst>
  <dgm:cxnLst>
    <dgm:cxn modelId="{36F5F8EE-3E39-404F-A10F-46A79C453381}" srcId="{5DC4E4C9-1E78-45CF-B045-614896E95C3E}" destId="{BEC9FFCC-B5B6-4CAA-84FF-4A730C25435D}" srcOrd="0" destOrd="0" parTransId="{1347BCFF-7015-4284-9B72-CD246DD0F514}" sibTransId="{DEDF5CBF-9ACF-4B83-A67B-62850216499E}"/>
    <dgm:cxn modelId="{D5F7B504-0BCE-4D8A-BBF6-F4C092DBF88B}" srcId="{5DC4E4C9-1E78-45CF-B045-614896E95C3E}" destId="{F57F386E-D121-4685-B32C-0641C41830F1}" srcOrd="2" destOrd="0" parTransId="{E1E6A3BF-A9D4-4A5E-A742-087B7075A2EA}" sibTransId="{E491B190-4B64-4200-824F-D8C515CA3583}"/>
    <dgm:cxn modelId="{964F70F4-D671-4F36-96CA-C1F8333EEF87}" type="presOf" srcId="{CC25DC3B-BB29-47B9-8721-855B371D6508}" destId="{269D815D-4F24-480A-9059-A5BF7B4ED9BD}" srcOrd="0" destOrd="0" presId="urn:microsoft.com/office/officeart/2005/8/layout/list1"/>
    <dgm:cxn modelId="{C472752B-EFFA-4CE2-9D3D-41FF003F3E41}" type="presOf" srcId="{AE696B15-156A-491E-AEBF-CAE9D0044BA4}" destId="{475005DE-31BD-4683-8236-68F062A034BD}" srcOrd="0" destOrd="0" presId="urn:microsoft.com/office/officeart/2005/8/layout/list1"/>
    <dgm:cxn modelId="{45B296FE-2436-4317-B76C-8EDEF3D72C69}" type="presOf" srcId="{BEC9FFCC-B5B6-4CAA-84FF-4A730C25435D}" destId="{4D503EB9-A5CC-478F-9EAF-A90A7613DD52}" srcOrd="1" destOrd="0" presId="urn:microsoft.com/office/officeart/2005/8/layout/list1"/>
    <dgm:cxn modelId="{76843379-90CF-4925-AEE3-042E4DD4C5A5}" type="presOf" srcId="{BEC9FFCC-B5B6-4CAA-84FF-4A730C25435D}" destId="{D32EC41E-3564-44FA-8250-248745646492}" srcOrd="0" destOrd="0" presId="urn:microsoft.com/office/officeart/2005/8/layout/list1"/>
    <dgm:cxn modelId="{E070A8CE-397C-4E42-A1DA-CD73A8E5099A}" type="presOf" srcId="{AE696B15-156A-491E-AEBF-CAE9D0044BA4}" destId="{06D53CA0-6A90-4E9B-8BC4-896C3F0D224B}" srcOrd="1" destOrd="0" presId="urn:microsoft.com/office/officeart/2005/8/layout/list1"/>
    <dgm:cxn modelId="{0631B036-7922-45BE-9AAD-0F271BDA4DE5}" type="presOf" srcId="{F57F386E-D121-4685-B32C-0641C41830F1}" destId="{B1AAE278-A5CB-4292-BC83-15F480CBA3FB}" srcOrd="0" destOrd="0" presId="urn:microsoft.com/office/officeart/2005/8/layout/list1"/>
    <dgm:cxn modelId="{A4096737-1005-400C-80EB-168D83721DAA}" type="presOf" srcId="{5DC4E4C9-1E78-45CF-B045-614896E95C3E}" destId="{50129F5C-73F4-4941-9E2A-FDD495A71A8E}" srcOrd="0" destOrd="0" presId="urn:microsoft.com/office/officeart/2005/8/layout/list1"/>
    <dgm:cxn modelId="{0718DE65-2B26-4BB3-BA8B-1920754413EB}" type="presOf" srcId="{72C5929E-9875-4717-BC10-3FA0DCE47308}" destId="{361CF9DC-37F2-46BC-B602-F75BC5859913}" srcOrd="0" destOrd="0" presId="urn:microsoft.com/office/officeart/2005/8/layout/list1"/>
    <dgm:cxn modelId="{8958598F-26A0-422D-96ED-FFEA33C6C4C4}" type="presOf" srcId="{F57F386E-D121-4685-B32C-0641C41830F1}" destId="{0A61F6B5-C51E-4757-ACE3-E6C2BF70468F}" srcOrd="1" destOrd="0" presId="urn:microsoft.com/office/officeart/2005/8/layout/list1"/>
    <dgm:cxn modelId="{E3BBC061-7BD0-4C66-A205-1844336EAAEC}" type="presOf" srcId="{FEFA555A-7B0B-42D0-83F5-DECB6AF6A599}" destId="{82A969A5-DF99-4092-8C7E-29D36D30947D}" srcOrd="0" destOrd="0" presId="urn:microsoft.com/office/officeart/2005/8/layout/list1"/>
    <dgm:cxn modelId="{8EE6FEBE-B5C9-4E1D-A687-7A65B54FE81B}" srcId="{5DC4E4C9-1E78-45CF-B045-614896E95C3E}" destId="{AE696B15-156A-491E-AEBF-CAE9D0044BA4}" srcOrd="1" destOrd="0" parTransId="{689983C7-8B78-4CA7-8B26-4D69B9A58EC4}" sibTransId="{B84AAB97-D8FE-4B10-A305-2855250A8C6C}"/>
    <dgm:cxn modelId="{9EF25FEA-AB24-4E7B-9CE2-C57CEFB70AA1}" srcId="{F57F386E-D121-4685-B32C-0641C41830F1}" destId="{FEFA555A-7B0B-42D0-83F5-DECB6AF6A599}" srcOrd="0" destOrd="0" parTransId="{2C287E3D-EBAE-41C7-9EB7-C150D2AB895A}" sibTransId="{27925FE4-6408-40C2-82D0-3733F56371A3}"/>
    <dgm:cxn modelId="{2150A691-4118-4DB9-9991-C4DACF79924C}" srcId="{AE696B15-156A-491E-AEBF-CAE9D0044BA4}" destId="{72C5929E-9875-4717-BC10-3FA0DCE47308}" srcOrd="0" destOrd="0" parTransId="{A8A38396-95E9-4DF2-B897-66DEF44069E1}" sibTransId="{47B86E6D-1221-430A-9A33-B007A6F10EAA}"/>
    <dgm:cxn modelId="{8E7B3A34-AD3D-4115-A3DC-7834F5DA3CD1}" srcId="{BEC9FFCC-B5B6-4CAA-84FF-4A730C25435D}" destId="{CC25DC3B-BB29-47B9-8721-855B371D6508}" srcOrd="0" destOrd="0" parTransId="{2CCDA58B-D137-4971-80D4-6A20E02C1B8C}" sibTransId="{49DF872C-AC46-4697-89BE-407584F8617B}"/>
    <dgm:cxn modelId="{6FC4EFAB-D379-405F-90EC-3FAB2219FFDB}" type="presParOf" srcId="{50129F5C-73F4-4941-9E2A-FDD495A71A8E}" destId="{94DC8DFB-D91B-41AF-8C0B-3176FFD2557E}" srcOrd="0" destOrd="0" presId="urn:microsoft.com/office/officeart/2005/8/layout/list1"/>
    <dgm:cxn modelId="{C1BEAC06-5A40-44CF-849A-2875B3A9EA1E}" type="presParOf" srcId="{94DC8DFB-D91B-41AF-8C0B-3176FFD2557E}" destId="{D32EC41E-3564-44FA-8250-248745646492}" srcOrd="0" destOrd="0" presId="urn:microsoft.com/office/officeart/2005/8/layout/list1"/>
    <dgm:cxn modelId="{F2614CE8-8B51-46E2-B609-6770D18B8E12}" type="presParOf" srcId="{94DC8DFB-D91B-41AF-8C0B-3176FFD2557E}" destId="{4D503EB9-A5CC-478F-9EAF-A90A7613DD52}" srcOrd="1" destOrd="0" presId="urn:microsoft.com/office/officeart/2005/8/layout/list1"/>
    <dgm:cxn modelId="{9E2FB395-BCDF-4E5B-86D4-646DF811B437}" type="presParOf" srcId="{50129F5C-73F4-4941-9E2A-FDD495A71A8E}" destId="{859575D5-14C2-416E-A920-502FE71A4515}" srcOrd="1" destOrd="0" presId="urn:microsoft.com/office/officeart/2005/8/layout/list1"/>
    <dgm:cxn modelId="{5EF05F3E-44C4-4141-8D32-645E82066C3F}" type="presParOf" srcId="{50129F5C-73F4-4941-9E2A-FDD495A71A8E}" destId="{269D815D-4F24-480A-9059-A5BF7B4ED9BD}" srcOrd="2" destOrd="0" presId="urn:microsoft.com/office/officeart/2005/8/layout/list1"/>
    <dgm:cxn modelId="{EC585E81-BB08-426D-AE86-04C97F595A0E}" type="presParOf" srcId="{50129F5C-73F4-4941-9E2A-FDD495A71A8E}" destId="{D25FF4FF-0328-4B65-A9BA-11E243BB7CD0}" srcOrd="3" destOrd="0" presId="urn:microsoft.com/office/officeart/2005/8/layout/list1"/>
    <dgm:cxn modelId="{C6C27BEE-0050-4E26-BB57-92AFC85F84F1}" type="presParOf" srcId="{50129F5C-73F4-4941-9E2A-FDD495A71A8E}" destId="{00F7DD4F-A9E9-433F-8CE6-6AFF562E4495}" srcOrd="4" destOrd="0" presId="urn:microsoft.com/office/officeart/2005/8/layout/list1"/>
    <dgm:cxn modelId="{2B61E57A-515E-4FF5-9E8C-823E1A551026}" type="presParOf" srcId="{00F7DD4F-A9E9-433F-8CE6-6AFF562E4495}" destId="{475005DE-31BD-4683-8236-68F062A034BD}" srcOrd="0" destOrd="0" presId="urn:microsoft.com/office/officeart/2005/8/layout/list1"/>
    <dgm:cxn modelId="{430300D1-CA43-42EF-9FC8-4E240F12313A}" type="presParOf" srcId="{00F7DD4F-A9E9-433F-8CE6-6AFF562E4495}" destId="{06D53CA0-6A90-4E9B-8BC4-896C3F0D224B}" srcOrd="1" destOrd="0" presId="urn:microsoft.com/office/officeart/2005/8/layout/list1"/>
    <dgm:cxn modelId="{5D65CB42-5887-49CD-9B1B-28DD8C2940BA}" type="presParOf" srcId="{50129F5C-73F4-4941-9E2A-FDD495A71A8E}" destId="{F421B355-95AF-42C7-9475-38C046794DE6}" srcOrd="5" destOrd="0" presId="urn:microsoft.com/office/officeart/2005/8/layout/list1"/>
    <dgm:cxn modelId="{10AB01AE-46E8-4018-8720-A641EFA8CE49}" type="presParOf" srcId="{50129F5C-73F4-4941-9E2A-FDD495A71A8E}" destId="{361CF9DC-37F2-46BC-B602-F75BC5859913}" srcOrd="6" destOrd="0" presId="urn:microsoft.com/office/officeart/2005/8/layout/list1"/>
    <dgm:cxn modelId="{9C1FF0AA-D513-4640-BD8E-6304A0640E4E}" type="presParOf" srcId="{50129F5C-73F4-4941-9E2A-FDD495A71A8E}" destId="{6C69F47C-9B94-4844-8491-5817C9DE81F9}" srcOrd="7" destOrd="0" presId="urn:microsoft.com/office/officeart/2005/8/layout/list1"/>
    <dgm:cxn modelId="{34227C0D-4529-4AAE-8412-0709D2191FBE}" type="presParOf" srcId="{50129F5C-73F4-4941-9E2A-FDD495A71A8E}" destId="{DE1C1DEF-50BF-4127-A709-57855E539976}" srcOrd="8" destOrd="0" presId="urn:microsoft.com/office/officeart/2005/8/layout/list1"/>
    <dgm:cxn modelId="{97FDCD25-4E00-439B-9442-34B2F017E2CC}" type="presParOf" srcId="{DE1C1DEF-50BF-4127-A709-57855E539976}" destId="{B1AAE278-A5CB-4292-BC83-15F480CBA3FB}" srcOrd="0" destOrd="0" presId="urn:microsoft.com/office/officeart/2005/8/layout/list1"/>
    <dgm:cxn modelId="{F24B6288-4DCA-441D-BFDB-563E1EB6E64E}" type="presParOf" srcId="{DE1C1DEF-50BF-4127-A709-57855E539976}" destId="{0A61F6B5-C51E-4757-ACE3-E6C2BF70468F}" srcOrd="1" destOrd="0" presId="urn:microsoft.com/office/officeart/2005/8/layout/list1"/>
    <dgm:cxn modelId="{5EB0048A-31CB-40F4-AE10-EDC584B05131}" type="presParOf" srcId="{50129F5C-73F4-4941-9E2A-FDD495A71A8E}" destId="{0A318B5C-63C6-438B-980E-1BD75DE2727D}" srcOrd="9" destOrd="0" presId="urn:microsoft.com/office/officeart/2005/8/layout/list1"/>
    <dgm:cxn modelId="{F3DE8BC0-2DE2-4CCD-BBFE-EFBF7E27FBB9}" type="presParOf" srcId="{50129F5C-73F4-4941-9E2A-FDD495A71A8E}" destId="{82A969A5-DF99-4092-8C7E-29D36D30947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CA41143-86BC-4DD7-9CCB-72D6279A32D2}" type="doc">
      <dgm:prSet loTypeId="urn:microsoft.com/office/officeart/2005/8/layout/list1" loCatId="list" qsTypeId="urn:microsoft.com/office/officeart/2005/8/quickstyle/3d2" qsCatId="3D" csTypeId="urn:microsoft.com/office/officeart/2005/8/colors/colorful2" csCatId="colorful" phldr="1"/>
      <dgm:spPr/>
      <dgm:t>
        <a:bodyPr/>
        <a:lstStyle/>
        <a:p>
          <a:endParaRPr lang="zh-TW" altLang="en-US"/>
        </a:p>
      </dgm:t>
    </dgm:pt>
    <dgm:pt modelId="{19D41FBE-8FAB-41BC-A057-F95B92EB6AAC}">
      <dgm:prSet phldrT="[文字]"/>
      <dgm:spPr/>
      <dgm:t>
        <a:bodyPr/>
        <a:lstStyle/>
        <a:p>
          <a:r>
            <a:rPr lang="zh-TW" altLang="en-US" dirty="0" smtClean="0"/>
            <a:t>一、對管理單位的建議</a:t>
          </a:r>
          <a:endParaRPr lang="zh-TW" altLang="en-US" dirty="0"/>
        </a:p>
      </dgm:t>
    </dgm:pt>
    <dgm:pt modelId="{0A587A82-B190-4CDC-8761-D1CBF6EE8943}" type="parTrans" cxnId="{624D579B-DE59-4E8F-B1E6-1D750493BE26}">
      <dgm:prSet/>
      <dgm:spPr/>
      <dgm:t>
        <a:bodyPr/>
        <a:lstStyle/>
        <a:p>
          <a:endParaRPr lang="zh-TW" altLang="en-US"/>
        </a:p>
      </dgm:t>
    </dgm:pt>
    <dgm:pt modelId="{B8A30DFF-72A6-4259-893D-4797BC9C78BB}" type="sibTrans" cxnId="{624D579B-DE59-4E8F-B1E6-1D750493BE26}">
      <dgm:prSet/>
      <dgm:spPr/>
      <dgm:t>
        <a:bodyPr/>
        <a:lstStyle/>
        <a:p>
          <a:endParaRPr lang="zh-TW" altLang="en-US"/>
        </a:p>
      </dgm:t>
    </dgm:pt>
    <dgm:pt modelId="{B54A0CC1-2D52-4207-AAA8-F9A5732EF2FB}">
      <dgm:prSet phldrT="[文字]"/>
      <dgm:spPr/>
      <dgm:t>
        <a:bodyPr/>
        <a:lstStyle/>
        <a:p>
          <a:r>
            <a:rPr lang="zh-TW" altLang="en-US" dirty="0" smtClean="0"/>
            <a:t>二、對後續研究者的建議</a:t>
          </a:r>
          <a:endParaRPr lang="zh-TW" altLang="en-US" dirty="0"/>
        </a:p>
      </dgm:t>
    </dgm:pt>
    <dgm:pt modelId="{1AF8CA8D-EFB3-4B94-B2B6-99DD037D39D2}" type="parTrans" cxnId="{83D81D9B-C413-4D00-87E9-E932741C62BF}">
      <dgm:prSet/>
      <dgm:spPr/>
      <dgm:t>
        <a:bodyPr/>
        <a:lstStyle/>
        <a:p>
          <a:endParaRPr lang="zh-TW" altLang="en-US"/>
        </a:p>
      </dgm:t>
    </dgm:pt>
    <dgm:pt modelId="{A6322865-88C5-4485-9C30-966B850C5115}" type="sibTrans" cxnId="{83D81D9B-C413-4D00-87E9-E932741C62BF}">
      <dgm:prSet/>
      <dgm:spPr/>
      <dgm:t>
        <a:bodyPr/>
        <a:lstStyle/>
        <a:p>
          <a:endParaRPr lang="zh-TW" altLang="en-US"/>
        </a:p>
      </dgm:t>
    </dgm:pt>
    <dgm:pt modelId="{01875B30-54E2-4B21-B3E6-4BE49A9AA0A2}">
      <dgm:prSet/>
      <dgm:spPr/>
      <dgm:t>
        <a:bodyPr/>
        <a:lstStyle/>
        <a:p>
          <a:r>
            <a:rPr lang="zh-TW" altLang="en-US" dirty="0" smtClean="0"/>
            <a:t>推廣黑面琵鷺的相關資訊，建立良好口碑</a:t>
          </a:r>
        </a:p>
      </dgm:t>
    </dgm:pt>
    <dgm:pt modelId="{FE6AC4BD-2FB5-4E28-B0D7-D5B6320FD681}" type="parTrans" cxnId="{74918495-D35F-44F4-B341-EA5A3DB0C9FE}">
      <dgm:prSet/>
      <dgm:spPr/>
      <dgm:t>
        <a:bodyPr/>
        <a:lstStyle/>
        <a:p>
          <a:endParaRPr lang="zh-TW" altLang="en-US"/>
        </a:p>
      </dgm:t>
    </dgm:pt>
    <dgm:pt modelId="{D18FCEDF-E848-4143-89D2-98BC9AAB2E7C}" type="sibTrans" cxnId="{74918495-D35F-44F4-B341-EA5A3DB0C9FE}">
      <dgm:prSet/>
      <dgm:spPr/>
      <dgm:t>
        <a:bodyPr/>
        <a:lstStyle/>
        <a:p>
          <a:endParaRPr lang="zh-TW" altLang="en-US"/>
        </a:p>
      </dgm:t>
    </dgm:pt>
    <dgm:pt modelId="{F9465553-FF0B-4E74-9D22-092DCC2229A5}">
      <dgm:prSet/>
      <dgm:spPr/>
      <dgm:t>
        <a:bodyPr/>
        <a:lstStyle/>
        <a:p>
          <a:r>
            <a:rPr lang="zh-TW" altLang="en-US" dirty="0" smtClean="0"/>
            <a:t>加強專業解說教育，喚起生態意識</a:t>
          </a:r>
        </a:p>
      </dgm:t>
    </dgm:pt>
    <dgm:pt modelId="{EB272D93-52F9-4F6C-A498-22EDE51497D9}" type="parTrans" cxnId="{AA309A20-4BDB-4182-9992-466C9F92BB77}">
      <dgm:prSet/>
      <dgm:spPr/>
      <dgm:t>
        <a:bodyPr/>
        <a:lstStyle/>
        <a:p>
          <a:endParaRPr lang="zh-TW" altLang="en-US"/>
        </a:p>
      </dgm:t>
    </dgm:pt>
    <dgm:pt modelId="{CEB5A015-CC69-4BE6-9551-1BC40CEEDFE3}" type="sibTrans" cxnId="{AA309A20-4BDB-4182-9992-466C9F92BB77}">
      <dgm:prSet/>
      <dgm:spPr/>
      <dgm:t>
        <a:bodyPr/>
        <a:lstStyle/>
        <a:p>
          <a:endParaRPr lang="zh-TW" altLang="en-US"/>
        </a:p>
      </dgm:t>
    </dgm:pt>
    <dgm:pt modelId="{BF2E656E-E1E7-44F4-AA61-732D01EC2635}">
      <dgm:prSet/>
      <dgm:spPr/>
      <dgm:t>
        <a:bodyPr/>
        <a:lstStyle/>
        <a:p>
          <a:pPr algn="just"/>
          <a:r>
            <a:rPr lang="zh-TW" altLang="en-US" dirty="0" smtClean="0"/>
            <a:t>推展至台江國家公園內其他生態保育區</a:t>
          </a:r>
          <a:endParaRPr lang="zh-TW" altLang="en-US" dirty="0"/>
        </a:p>
      </dgm:t>
    </dgm:pt>
    <dgm:pt modelId="{0EBB2C4A-C4CC-4F3F-83D3-901F3E67CB2F}" type="parTrans" cxnId="{FBDC37A5-5219-438E-8945-5E178C29FECD}">
      <dgm:prSet/>
      <dgm:spPr/>
      <dgm:t>
        <a:bodyPr/>
        <a:lstStyle/>
        <a:p>
          <a:endParaRPr lang="zh-TW" altLang="en-US"/>
        </a:p>
      </dgm:t>
    </dgm:pt>
    <dgm:pt modelId="{94362D58-3EFA-432E-B7D1-641669D6CCC7}" type="sibTrans" cxnId="{FBDC37A5-5219-438E-8945-5E178C29FECD}">
      <dgm:prSet/>
      <dgm:spPr/>
      <dgm:t>
        <a:bodyPr/>
        <a:lstStyle/>
        <a:p>
          <a:endParaRPr lang="zh-TW" altLang="en-US"/>
        </a:p>
      </dgm:t>
    </dgm:pt>
    <dgm:pt modelId="{BABA13CC-BC77-4449-AC1A-C18B6F0006F2}">
      <dgm:prSet/>
      <dgm:spPr/>
      <dgm:t>
        <a:bodyPr/>
        <a:lstStyle/>
        <a:p>
          <a:r>
            <a:rPr lang="zh-TW" altLang="en-US" dirty="0" smtClean="0"/>
            <a:t>設計體驗活動問卷，提升生態旅遊之水準</a:t>
          </a:r>
        </a:p>
      </dgm:t>
    </dgm:pt>
    <dgm:pt modelId="{18B0A41E-10C1-4DC1-BF5C-42C5863B552E}" type="parTrans" cxnId="{ABEBA201-D6CB-45F7-8BEE-8122D4573A62}">
      <dgm:prSet/>
      <dgm:spPr/>
    </dgm:pt>
    <dgm:pt modelId="{41F67133-02EE-4AAA-AE36-A31ADF66F3AB}" type="sibTrans" cxnId="{ABEBA201-D6CB-45F7-8BEE-8122D4573A62}">
      <dgm:prSet/>
      <dgm:spPr/>
    </dgm:pt>
    <dgm:pt modelId="{1B5D8ADD-D332-48B6-9852-4DAB5A408B89}">
      <dgm:prSet/>
      <dgm:spPr/>
      <dgm:t>
        <a:bodyPr/>
        <a:lstStyle/>
        <a:p>
          <a:r>
            <a:rPr lang="zh-TW" altLang="en-US" dirty="0" smtClean="0"/>
            <a:t>進行駐點遊客數量統計作業，以利承載管理</a:t>
          </a:r>
        </a:p>
      </dgm:t>
    </dgm:pt>
    <dgm:pt modelId="{658EB87D-483B-4383-B4A8-E7EC4CBCDBC2}" type="parTrans" cxnId="{FD8C2553-C8A7-45F3-9107-0BD552F274B4}">
      <dgm:prSet/>
      <dgm:spPr/>
    </dgm:pt>
    <dgm:pt modelId="{13CEF77F-229E-4B77-B78D-EDE154297226}" type="sibTrans" cxnId="{FD8C2553-C8A7-45F3-9107-0BD552F274B4}">
      <dgm:prSet/>
      <dgm:spPr/>
    </dgm:pt>
    <dgm:pt modelId="{8C62B11B-DE65-404A-89BF-0E48522AC294}">
      <dgm:prSet/>
      <dgm:spPr/>
      <dgm:t>
        <a:bodyPr/>
        <a:lstStyle/>
        <a:p>
          <a:pPr algn="just"/>
          <a:r>
            <a:rPr lang="zh-TW" altLang="en-US" dirty="0" smtClean="0"/>
            <a:t>改變研究架構之其他變項</a:t>
          </a:r>
          <a:endParaRPr lang="zh-TW" altLang="en-US" dirty="0"/>
        </a:p>
      </dgm:t>
    </dgm:pt>
    <dgm:pt modelId="{990CF5CB-A4D3-4D0F-9317-BE8F4332A22D}" type="parTrans" cxnId="{679AD529-F301-4F70-B52F-EB0F80626016}">
      <dgm:prSet/>
      <dgm:spPr/>
    </dgm:pt>
    <dgm:pt modelId="{8AFAE5F6-577E-46EF-84A9-34B2EA6C0548}" type="sibTrans" cxnId="{679AD529-F301-4F70-B52F-EB0F80626016}">
      <dgm:prSet/>
      <dgm:spPr/>
    </dgm:pt>
    <dgm:pt modelId="{FA087E9A-C142-4C2E-8DCB-E52EBBD095D6}">
      <dgm:prSet/>
      <dgm:spPr/>
      <dgm:t>
        <a:bodyPr/>
        <a:lstStyle/>
        <a:p>
          <a:pPr algn="just"/>
          <a:r>
            <a:rPr lang="zh-TW" altLang="en-US" dirty="0" smtClean="0"/>
            <a:t>待日後台管處進行遊客數量統計作業後，能加以利用作為研究資料參考</a:t>
          </a:r>
          <a:endParaRPr lang="zh-TW" altLang="en-US" dirty="0"/>
        </a:p>
      </dgm:t>
    </dgm:pt>
    <dgm:pt modelId="{3F167CE5-EE70-4E04-A225-228FE4F6F4D6}" type="parTrans" cxnId="{A40E3C5B-42D5-45B4-9E67-BA864DE8BB26}">
      <dgm:prSet/>
      <dgm:spPr/>
    </dgm:pt>
    <dgm:pt modelId="{6E00E7D2-D3FA-4D66-B660-3DB2F19A558C}" type="sibTrans" cxnId="{A40E3C5B-42D5-45B4-9E67-BA864DE8BB26}">
      <dgm:prSet/>
      <dgm:spPr/>
    </dgm:pt>
    <dgm:pt modelId="{2AA76D20-86BD-4651-A5F1-41063763E93A}" type="pres">
      <dgm:prSet presAssocID="{3CA41143-86BC-4DD7-9CCB-72D6279A32D2}" presName="linear" presStyleCnt="0">
        <dgm:presLayoutVars>
          <dgm:dir/>
          <dgm:animLvl val="lvl"/>
          <dgm:resizeHandles val="exact"/>
        </dgm:presLayoutVars>
      </dgm:prSet>
      <dgm:spPr/>
      <dgm:t>
        <a:bodyPr/>
        <a:lstStyle/>
        <a:p>
          <a:endParaRPr lang="zh-TW" altLang="en-US"/>
        </a:p>
      </dgm:t>
    </dgm:pt>
    <dgm:pt modelId="{F72A239C-5582-40D4-B5AF-486B33DB8177}" type="pres">
      <dgm:prSet presAssocID="{19D41FBE-8FAB-41BC-A057-F95B92EB6AAC}" presName="parentLin" presStyleCnt="0"/>
      <dgm:spPr/>
      <dgm:t>
        <a:bodyPr/>
        <a:lstStyle/>
        <a:p>
          <a:endParaRPr lang="zh-TW" altLang="en-US"/>
        </a:p>
      </dgm:t>
    </dgm:pt>
    <dgm:pt modelId="{D61574E4-1355-43A2-BE51-38FC060EEC88}" type="pres">
      <dgm:prSet presAssocID="{19D41FBE-8FAB-41BC-A057-F95B92EB6AAC}" presName="parentLeftMargin" presStyleLbl="node1" presStyleIdx="0" presStyleCnt="2"/>
      <dgm:spPr/>
      <dgm:t>
        <a:bodyPr/>
        <a:lstStyle/>
        <a:p>
          <a:endParaRPr lang="zh-TW" altLang="en-US"/>
        </a:p>
      </dgm:t>
    </dgm:pt>
    <dgm:pt modelId="{E2E557DE-39F7-4D02-9B54-724489FFA11E}" type="pres">
      <dgm:prSet presAssocID="{19D41FBE-8FAB-41BC-A057-F95B92EB6AAC}" presName="parentText" presStyleLbl="node1" presStyleIdx="0" presStyleCnt="2">
        <dgm:presLayoutVars>
          <dgm:chMax val="0"/>
          <dgm:bulletEnabled val="1"/>
        </dgm:presLayoutVars>
      </dgm:prSet>
      <dgm:spPr/>
      <dgm:t>
        <a:bodyPr/>
        <a:lstStyle/>
        <a:p>
          <a:endParaRPr lang="zh-TW" altLang="en-US"/>
        </a:p>
      </dgm:t>
    </dgm:pt>
    <dgm:pt modelId="{1F298613-8321-4430-870C-288D8F665FC6}" type="pres">
      <dgm:prSet presAssocID="{19D41FBE-8FAB-41BC-A057-F95B92EB6AAC}" presName="negativeSpace" presStyleCnt="0"/>
      <dgm:spPr/>
      <dgm:t>
        <a:bodyPr/>
        <a:lstStyle/>
        <a:p>
          <a:endParaRPr lang="zh-TW" altLang="en-US"/>
        </a:p>
      </dgm:t>
    </dgm:pt>
    <dgm:pt modelId="{BBC471BD-13EB-4064-84D9-C2666214DBCC}" type="pres">
      <dgm:prSet presAssocID="{19D41FBE-8FAB-41BC-A057-F95B92EB6AAC}" presName="childText" presStyleLbl="conFgAcc1" presStyleIdx="0" presStyleCnt="2">
        <dgm:presLayoutVars>
          <dgm:bulletEnabled val="1"/>
        </dgm:presLayoutVars>
      </dgm:prSet>
      <dgm:spPr/>
      <dgm:t>
        <a:bodyPr/>
        <a:lstStyle/>
        <a:p>
          <a:endParaRPr lang="zh-TW" altLang="en-US"/>
        </a:p>
      </dgm:t>
    </dgm:pt>
    <dgm:pt modelId="{D6D6DC84-7F0D-4D4E-9207-EA9EA599D523}" type="pres">
      <dgm:prSet presAssocID="{B8A30DFF-72A6-4259-893D-4797BC9C78BB}" presName="spaceBetweenRectangles" presStyleCnt="0"/>
      <dgm:spPr/>
      <dgm:t>
        <a:bodyPr/>
        <a:lstStyle/>
        <a:p>
          <a:endParaRPr lang="zh-TW" altLang="en-US"/>
        </a:p>
      </dgm:t>
    </dgm:pt>
    <dgm:pt modelId="{5CDB0BA6-0F29-4719-B8F7-D1D02FE24132}" type="pres">
      <dgm:prSet presAssocID="{B54A0CC1-2D52-4207-AAA8-F9A5732EF2FB}" presName="parentLin" presStyleCnt="0"/>
      <dgm:spPr/>
      <dgm:t>
        <a:bodyPr/>
        <a:lstStyle/>
        <a:p>
          <a:endParaRPr lang="zh-TW" altLang="en-US"/>
        </a:p>
      </dgm:t>
    </dgm:pt>
    <dgm:pt modelId="{76C148D8-D3C6-4A57-A6F3-2BF33C1AD0A8}" type="pres">
      <dgm:prSet presAssocID="{B54A0CC1-2D52-4207-AAA8-F9A5732EF2FB}" presName="parentLeftMargin" presStyleLbl="node1" presStyleIdx="0" presStyleCnt="2"/>
      <dgm:spPr/>
      <dgm:t>
        <a:bodyPr/>
        <a:lstStyle/>
        <a:p>
          <a:endParaRPr lang="zh-TW" altLang="en-US"/>
        </a:p>
      </dgm:t>
    </dgm:pt>
    <dgm:pt modelId="{AFCBB5A1-E965-4359-A465-B64106723673}" type="pres">
      <dgm:prSet presAssocID="{B54A0CC1-2D52-4207-AAA8-F9A5732EF2FB}" presName="parentText" presStyleLbl="node1" presStyleIdx="1" presStyleCnt="2">
        <dgm:presLayoutVars>
          <dgm:chMax val="0"/>
          <dgm:bulletEnabled val="1"/>
        </dgm:presLayoutVars>
      </dgm:prSet>
      <dgm:spPr/>
      <dgm:t>
        <a:bodyPr/>
        <a:lstStyle/>
        <a:p>
          <a:endParaRPr lang="zh-TW" altLang="en-US"/>
        </a:p>
      </dgm:t>
    </dgm:pt>
    <dgm:pt modelId="{42BC389D-97C5-4ED6-838E-088218D2F443}" type="pres">
      <dgm:prSet presAssocID="{B54A0CC1-2D52-4207-AAA8-F9A5732EF2FB}" presName="negativeSpace" presStyleCnt="0"/>
      <dgm:spPr/>
      <dgm:t>
        <a:bodyPr/>
        <a:lstStyle/>
        <a:p>
          <a:endParaRPr lang="zh-TW" altLang="en-US"/>
        </a:p>
      </dgm:t>
    </dgm:pt>
    <dgm:pt modelId="{CD91DB30-9BFB-4766-85E0-B7F443C3B2B5}" type="pres">
      <dgm:prSet presAssocID="{B54A0CC1-2D52-4207-AAA8-F9A5732EF2FB}" presName="childText" presStyleLbl="conFgAcc1" presStyleIdx="1" presStyleCnt="2">
        <dgm:presLayoutVars>
          <dgm:bulletEnabled val="1"/>
        </dgm:presLayoutVars>
      </dgm:prSet>
      <dgm:spPr/>
      <dgm:t>
        <a:bodyPr/>
        <a:lstStyle/>
        <a:p>
          <a:endParaRPr lang="zh-TW" altLang="en-US"/>
        </a:p>
      </dgm:t>
    </dgm:pt>
  </dgm:ptLst>
  <dgm:cxnLst>
    <dgm:cxn modelId="{6276259B-1F55-449B-BFF5-6B70F95CE98E}" type="presOf" srcId="{B54A0CC1-2D52-4207-AAA8-F9A5732EF2FB}" destId="{76C148D8-D3C6-4A57-A6F3-2BF33C1AD0A8}" srcOrd="0" destOrd="0" presId="urn:microsoft.com/office/officeart/2005/8/layout/list1"/>
    <dgm:cxn modelId="{98C99A2B-A9FC-4BB1-9430-2F180E1F13BF}" type="presOf" srcId="{BF2E656E-E1E7-44F4-AA61-732D01EC2635}" destId="{CD91DB30-9BFB-4766-85E0-B7F443C3B2B5}" srcOrd="0" destOrd="0" presId="urn:microsoft.com/office/officeart/2005/8/layout/list1"/>
    <dgm:cxn modelId="{14EEAE38-FF65-4ED2-B5F8-E6B9A3DB4EF1}" type="presOf" srcId="{F9465553-FF0B-4E74-9D22-092DCC2229A5}" destId="{BBC471BD-13EB-4064-84D9-C2666214DBCC}" srcOrd="0" destOrd="1" presId="urn:microsoft.com/office/officeart/2005/8/layout/list1"/>
    <dgm:cxn modelId="{A40E3C5B-42D5-45B4-9E67-BA864DE8BB26}" srcId="{B54A0CC1-2D52-4207-AAA8-F9A5732EF2FB}" destId="{FA087E9A-C142-4C2E-8DCB-E52EBBD095D6}" srcOrd="2" destOrd="0" parTransId="{3F167CE5-EE70-4E04-A225-228FE4F6F4D6}" sibTransId="{6E00E7D2-D3FA-4D66-B660-3DB2F19A558C}"/>
    <dgm:cxn modelId="{679AD529-F301-4F70-B52F-EB0F80626016}" srcId="{B54A0CC1-2D52-4207-AAA8-F9A5732EF2FB}" destId="{8C62B11B-DE65-404A-89BF-0E48522AC294}" srcOrd="1" destOrd="0" parTransId="{990CF5CB-A4D3-4D0F-9317-BE8F4332A22D}" sibTransId="{8AFAE5F6-577E-46EF-84A9-34B2EA6C0548}"/>
    <dgm:cxn modelId="{83D81D9B-C413-4D00-87E9-E932741C62BF}" srcId="{3CA41143-86BC-4DD7-9CCB-72D6279A32D2}" destId="{B54A0CC1-2D52-4207-AAA8-F9A5732EF2FB}" srcOrd="1" destOrd="0" parTransId="{1AF8CA8D-EFB3-4B94-B2B6-99DD037D39D2}" sibTransId="{A6322865-88C5-4485-9C30-966B850C5115}"/>
    <dgm:cxn modelId="{2B49989D-E3BA-428A-ABC1-E417CE920DF2}" type="presOf" srcId="{3CA41143-86BC-4DD7-9CCB-72D6279A32D2}" destId="{2AA76D20-86BD-4651-A5F1-41063763E93A}" srcOrd="0" destOrd="0" presId="urn:microsoft.com/office/officeart/2005/8/layout/list1"/>
    <dgm:cxn modelId="{67A5794A-C880-420D-AC0E-863083CA5544}" type="presOf" srcId="{B54A0CC1-2D52-4207-AAA8-F9A5732EF2FB}" destId="{AFCBB5A1-E965-4359-A465-B64106723673}" srcOrd="1" destOrd="0" presId="urn:microsoft.com/office/officeart/2005/8/layout/list1"/>
    <dgm:cxn modelId="{FD8C2553-C8A7-45F3-9107-0BD552F274B4}" srcId="{19D41FBE-8FAB-41BC-A057-F95B92EB6AAC}" destId="{1B5D8ADD-D332-48B6-9852-4DAB5A408B89}" srcOrd="3" destOrd="0" parTransId="{658EB87D-483B-4383-B4A8-E7EC4CBCDBC2}" sibTransId="{13CEF77F-229E-4B77-B78D-EDE154297226}"/>
    <dgm:cxn modelId="{594BCFA4-FD6F-4FB9-89D3-2DC060C7B711}" type="presOf" srcId="{BABA13CC-BC77-4449-AC1A-C18B6F0006F2}" destId="{BBC471BD-13EB-4064-84D9-C2666214DBCC}" srcOrd="0" destOrd="2" presId="urn:microsoft.com/office/officeart/2005/8/layout/list1"/>
    <dgm:cxn modelId="{8397CE83-5044-40F0-B060-B5A33CFFFC4A}" type="presOf" srcId="{8C62B11B-DE65-404A-89BF-0E48522AC294}" destId="{CD91DB30-9BFB-4766-85E0-B7F443C3B2B5}" srcOrd="0" destOrd="1" presId="urn:microsoft.com/office/officeart/2005/8/layout/list1"/>
    <dgm:cxn modelId="{74918495-D35F-44F4-B341-EA5A3DB0C9FE}" srcId="{19D41FBE-8FAB-41BC-A057-F95B92EB6AAC}" destId="{01875B30-54E2-4B21-B3E6-4BE49A9AA0A2}" srcOrd="0" destOrd="0" parTransId="{FE6AC4BD-2FB5-4E28-B0D7-D5B6320FD681}" sibTransId="{D18FCEDF-E848-4143-89D2-98BC9AAB2E7C}"/>
    <dgm:cxn modelId="{AA309A20-4BDB-4182-9992-466C9F92BB77}" srcId="{19D41FBE-8FAB-41BC-A057-F95B92EB6AAC}" destId="{F9465553-FF0B-4E74-9D22-092DCC2229A5}" srcOrd="1" destOrd="0" parTransId="{EB272D93-52F9-4F6C-A498-22EDE51497D9}" sibTransId="{CEB5A015-CC69-4BE6-9551-1BC40CEEDFE3}"/>
    <dgm:cxn modelId="{919365B9-F3BB-4C1E-A1F1-34B615AA35F4}" type="presOf" srcId="{FA087E9A-C142-4C2E-8DCB-E52EBBD095D6}" destId="{CD91DB30-9BFB-4766-85E0-B7F443C3B2B5}" srcOrd="0" destOrd="2" presId="urn:microsoft.com/office/officeart/2005/8/layout/list1"/>
    <dgm:cxn modelId="{FBDC37A5-5219-438E-8945-5E178C29FECD}" srcId="{B54A0CC1-2D52-4207-AAA8-F9A5732EF2FB}" destId="{BF2E656E-E1E7-44F4-AA61-732D01EC2635}" srcOrd="0" destOrd="0" parTransId="{0EBB2C4A-C4CC-4F3F-83D3-901F3E67CB2F}" sibTransId="{94362D58-3EFA-432E-B7D1-641669D6CCC7}"/>
    <dgm:cxn modelId="{ABEBA201-D6CB-45F7-8BEE-8122D4573A62}" srcId="{19D41FBE-8FAB-41BC-A057-F95B92EB6AAC}" destId="{BABA13CC-BC77-4449-AC1A-C18B6F0006F2}" srcOrd="2" destOrd="0" parTransId="{18B0A41E-10C1-4DC1-BF5C-42C5863B552E}" sibTransId="{41F67133-02EE-4AAA-AE36-A31ADF66F3AB}"/>
    <dgm:cxn modelId="{E613D7FB-875B-408A-81AC-E83488D04A2C}" type="presOf" srcId="{19D41FBE-8FAB-41BC-A057-F95B92EB6AAC}" destId="{D61574E4-1355-43A2-BE51-38FC060EEC88}" srcOrd="0" destOrd="0" presId="urn:microsoft.com/office/officeart/2005/8/layout/list1"/>
    <dgm:cxn modelId="{3C2CB624-3E1D-43D0-8362-F03087480A97}" type="presOf" srcId="{01875B30-54E2-4B21-B3E6-4BE49A9AA0A2}" destId="{BBC471BD-13EB-4064-84D9-C2666214DBCC}" srcOrd="0" destOrd="0" presId="urn:microsoft.com/office/officeart/2005/8/layout/list1"/>
    <dgm:cxn modelId="{49E34ABE-E489-4526-AB7B-E0145CAF92C9}" type="presOf" srcId="{1B5D8ADD-D332-48B6-9852-4DAB5A408B89}" destId="{BBC471BD-13EB-4064-84D9-C2666214DBCC}" srcOrd="0" destOrd="3" presId="urn:microsoft.com/office/officeart/2005/8/layout/list1"/>
    <dgm:cxn modelId="{E9921079-A025-4615-B58B-DE1F7EBD2A03}" type="presOf" srcId="{19D41FBE-8FAB-41BC-A057-F95B92EB6AAC}" destId="{E2E557DE-39F7-4D02-9B54-724489FFA11E}" srcOrd="1" destOrd="0" presId="urn:microsoft.com/office/officeart/2005/8/layout/list1"/>
    <dgm:cxn modelId="{624D579B-DE59-4E8F-B1E6-1D750493BE26}" srcId="{3CA41143-86BC-4DD7-9CCB-72D6279A32D2}" destId="{19D41FBE-8FAB-41BC-A057-F95B92EB6AAC}" srcOrd="0" destOrd="0" parTransId="{0A587A82-B190-4CDC-8761-D1CBF6EE8943}" sibTransId="{B8A30DFF-72A6-4259-893D-4797BC9C78BB}"/>
    <dgm:cxn modelId="{B6BEC07B-9E0D-440C-B5F4-F98D0F4173E3}" type="presParOf" srcId="{2AA76D20-86BD-4651-A5F1-41063763E93A}" destId="{F72A239C-5582-40D4-B5AF-486B33DB8177}" srcOrd="0" destOrd="0" presId="urn:microsoft.com/office/officeart/2005/8/layout/list1"/>
    <dgm:cxn modelId="{2EAA0D4C-BAFA-4B90-A0BF-150D6E0B8F23}" type="presParOf" srcId="{F72A239C-5582-40D4-B5AF-486B33DB8177}" destId="{D61574E4-1355-43A2-BE51-38FC060EEC88}" srcOrd="0" destOrd="0" presId="urn:microsoft.com/office/officeart/2005/8/layout/list1"/>
    <dgm:cxn modelId="{BAB7988B-F1BC-4897-A235-C73E92467D09}" type="presParOf" srcId="{F72A239C-5582-40D4-B5AF-486B33DB8177}" destId="{E2E557DE-39F7-4D02-9B54-724489FFA11E}" srcOrd="1" destOrd="0" presId="urn:microsoft.com/office/officeart/2005/8/layout/list1"/>
    <dgm:cxn modelId="{DF53E782-8B7B-4B76-813F-C4DDD79B75DC}" type="presParOf" srcId="{2AA76D20-86BD-4651-A5F1-41063763E93A}" destId="{1F298613-8321-4430-870C-288D8F665FC6}" srcOrd="1" destOrd="0" presId="urn:microsoft.com/office/officeart/2005/8/layout/list1"/>
    <dgm:cxn modelId="{7FC09B0E-74D7-451C-BF3D-F6D6F4B6984A}" type="presParOf" srcId="{2AA76D20-86BD-4651-A5F1-41063763E93A}" destId="{BBC471BD-13EB-4064-84D9-C2666214DBCC}" srcOrd="2" destOrd="0" presId="urn:microsoft.com/office/officeart/2005/8/layout/list1"/>
    <dgm:cxn modelId="{18A5251C-128F-45A5-99FB-65B543569722}" type="presParOf" srcId="{2AA76D20-86BD-4651-A5F1-41063763E93A}" destId="{D6D6DC84-7F0D-4D4E-9207-EA9EA599D523}" srcOrd="3" destOrd="0" presId="urn:microsoft.com/office/officeart/2005/8/layout/list1"/>
    <dgm:cxn modelId="{FBE240CE-E09D-4CC1-875D-163C432AD53B}" type="presParOf" srcId="{2AA76D20-86BD-4651-A5F1-41063763E93A}" destId="{5CDB0BA6-0F29-4719-B8F7-D1D02FE24132}" srcOrd="4" destOrd="0" presId="urn:microsoft.com/office/officeart/2005/8/layout/list1"/>
    <dgm:cxn modelId="{45C224C7-B53D-4886-B81E-26309C0377E3}" type="presParOf" srcId="{5CDB0BA6-0F29-4719-B8F7-D1D02FE24132}" destId="{76C148D8-D3C6-4A57-A6F3-2BF33C1AD0A8}" srcOrd="0" destOrd="0" presId="urn:microsoft.com/office/officeart/2005/8/layout/list1"/>
    <dgm:cxn modelId="{0BA6F690-1738-4E4E-82CE-575EF67AB584}" type="presParOf" srcId="{5CDB0BA6-0F29-4719-B8F7-D1D02FE24132}" destId="{AFCBB5A1-E965-4359-A465-B64106723673}" srcOrd="1" destOrd="0" presId="urn:microsoft.com/office/officeart/2005/8/layout/list1"/>
    <dgm:cxn modelId="{799C02CD-FF49-45AC-BC6E-34C239F140FE}" type="presParOf" srcId="{2AA76D20-86BD-4651-A5F1-41063763E93A}" destId="{42BC389D-97C5-4ED6-838E-088218D2F443}" srcOrd="5" destOrd="0" presId="urn:microsoft.com/office/officeart/2005/8/layout/list1"/>
    <dgm:cxn modelId="{629C6263-D8B0-4844-AEDE-B1F45C5D1EC3}" type="presParOf" srcId="{2AA76D20-86BD-4651-A5F1-41063763E93A}" destId="{CD91DB30-9BFB-4766-85E0-B7F443C3B2B5}"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2E1C097-A685-4A27-B578-C690456D5E1C}" type="doc">
      <dgm:prSet loTypeId="urn:microsoft.com/office/officeart/2005/8/layout/list1" loCatId="list" qsTypeId="urn:microsoft.com/office/officeart/2005/8/quickstyle/3d2" qsCatId="3D" csTypeId="urn:microsoft.com/office/officeart/2005/8/colors/colorful2" csCatId="colorful" phldr="1"/>
      <dgm:spPr/>
      <dgm:t>
        <a:bodyPr/>
        <a:lstStyle/>
        <a:p>
          <a:endParaRPr lang="zh-TW" altLang="en-US"/>
        </a:p>
      </dgm:t>
    </dgm:pt>
    <dgm:pt modelId="{2AC5CC28-C2DB-4DFF-8AA7-242D76BF8628}">
      <dgm:prSet phldrT="[文字]"/>
      <dgm:spPr/>
      <dgm:t>
        <a:bodyPr/>
        <a:lstStyle/>
        <a:p>
          <a:r>
            <a:rPr lang="zh-TW" altLang="en-US" b="1" dirty="0" smtClean="0">
              <a:solidFill>
                <a:schemeClr val="tx1"/>
              </a:solidFill>
            </a:rPr>
            <a:t>研究對象限制</a:t>
          </a:r>
          <a:endParaRPr lang="zh-TW" altLang="en-US" b="1" dirty="0">
            <a:solidFill>
              <a:schemeClr val="tx1"/>
            </a:solidFill>
          </a:endParaRPr>
        </a:p>
      </dgm:t>
    </dgm:pt>
    <dgm:pt modelId="{2543327B-7208-411F-B00C-4526141F60EC}" type="parTrans" cxnId="{030570C3-8F81-4A43-91FB-38B97A14C396}">
      <dgm:prSet/>
      <dgm:spPr/>
      <dgm:t>
        <a:bodyPr/>
        <a:lstStyle/>
        <a:p>
          <a:endParaRPr lang="zh-TW" altLang="en-US"/>
        </a:p>
      </dgm:t>
    </dgm:pt>
    <dgm:pt modelId="{55D6B4D8-8310-4FB0-9434-6931220A9881}" type="sibTrans" cxnId="{030570C3-8F81-4A43-91FB-38B97A14C396}">
      <dgm:prSet/>
      <dgm:spPr/>
      <dgm:t>
        <a:bodyPr/>
        <a:lstStyle/>
        <a:p>
          <a:endParaRPr lang="zh-TW" altLang="en-US"/>
        </a:p>
      </dgm:t>
    </dgm:pt>
    <dgm:pt modelId="{417CE81E-2389-4382-AD02-D2D6E3024584}">
      <dgm:prSet phldrT="[文字]"/>
      <dgm:spPr/>
      <dgm:t>
        <a:bodyPr/>
        <a:lstStyle/>
        <a:p>
          <a:r>
            <a:rPr lang="zh-TW" altLang="en-US" b="1" dirty="0" smtClean="0">
              <a:solidFill>
                <a:schemeClr val="tx1"/>
              </a:solidFill>
            </a:rPr>
            <a:t>研究人力、物力與時間限制</a:t>
          </a:r>
          <a:endParaRPr lang="zh-TW" altLang="en-US" b="1" dirty="0">
            <a:solidFill>
              <a:schemeClr val="tx1"/>
            </a:solidFill>
          </a:endParaRPr>
        </a:p>
      </dgm:t>
    </dgm:pt>
    <dgm:pt modelId="{0D9610D4-541A-4F39-96B9-05135296089B}" type="parTrans" cxnId="{CB3DA506-E828-4BCA-98F2-DFA5EBBB98AB}">
      <dgm:prSet/>
      <dgm:spPr/>
      <dgm:t>
        <a:bodyPr/>
        <a:lstStyle/>
        <a:p>
          <a:endParaRPr lang="zh-TW" altLang="en-US"/>
        </a:p>
      </dgm:t>
    </dgm:pt>
    <dgm:pt modelId="{68ED68CB-4FAD-4AAC-806F-A43CB9E0D7FB}" type="sibTrans" cxnId="{CB3DA506-E828-4BCA-98F2-DFA5EBBB98AB}">
      <dgm:prSet/>
      <dgm:spPr/>
      <dgm:t>
        <a:bodyPr/>
        <a:lstStyle/>
        <a:p>
          <a:endParaRPr lang="zh-TW" altLang="en-US"/>
        </a:p>
      </dgm:t>
    </dgm:pt>
    <dgm:pt modelId="{157B941F-627E-46A0-8EA3-8E844CCC74C4}">
      <dgm:prSet phldrT="[文字]"/>
      <dgm:spPr/>
      <dgm:t>
        <a:bodyPr/>
        <a:lstStyle/>
        <a:p>
          <a:r>
            <a:rPr lang="zh-TW" altLang="en-US" b="1" dirty="0" smtClean="0">
              <a:solidFill>
                <a:schemeClr val="tx1"/>
              </a:solidFill>
            </a:rPr>
            <a:t>台江國家公園成立時間短暫的限制</a:t>
          </a:r>
          <a:endParaRPr lang="zh-TW" altLang="en-US" b="1" dirty="0">
            <a:solidFill>
              <a:schemeClr val="tx1"/>
            </a:solidFill>
          </a:endParaRPr>
        </a:p>
      </dgm:t>
    </dgm:pt>
    <dgm:pt modelId="{676F3750-B97A-4230-AABE-9C762742A138}" type="parTrans" cxnId="{F34FAAD7-485F-48BC-8678-17D2246DB5FD}">
      <dgm:prSet/>
      <dgm:spPr/>
      <dgm:t>
        <a:bodyPr/>
        <a:lstStyle/>
        <a:p>
          <a:endParaRPr lang="zh-TW" altLang="en-US"/>
        </a:p>
      </dgm:t>
    </dgm:pt>
    <dgm:pt modelId="{AF0E420A-20F3-4AFA-9CFE-E8EE9381E963}" type="sibTrans" cxnId="{F34FAAD7-485F-48BC-8678-17D2246DB5FD}">
      <dgm:prSet/>
      <dgm:spPr/>
      <dgm:t>
        <a:bodyPr/>
        <a:lstStyle/>
        <a:p>
          <a:endParaRPr lang="zh-TW" altLang="en-US"/>
        </a:p>
      </dgm:t>
    </dgm:pt>
    <dgm:pt modelId="{BE8F9F9E-2775-4BDC-AF96-15BB536687D1}" type="pres">
      <dgm:prSet presAssocID="{72E1C097-A685-4A27-B578-C690456D5E1C}" presName="linear" presStyleCnt="0">
        <dgm:presLayoutVars>
          <dgm:dir/>
          <dgm:animLvl val="lvl"/>
          <dgm:resizeHandles val="exact"/>
        </dgm:presLayoutVars>
      </dgm:prSet>
      <dgm:spPr/>
      <dgm:t>
        <a:bodyPr/>
        <a:lstStyle/>
        <a:p>
          <a:endParaRPr lang="zh-TW" altLang="en-US"/>
        </a:p>
      </dgm:t>
    </dgm:pt>
    <dgm:pt modelId="{2B6CD242-0385-41F3-9490-84787B450A76}" type="pres">
      <dgm:prSet presAssocID="{2AC5CC28-C2DB-4DFF-8AA7-242D76BF8628}" presName="parentLin" presStyleCnt="0"/>
      <dgm:spPr/>
      <dgm:t>
        <a:bodyPr/>
        <a:lstStyle/>
        <a:p>
          <a:endParaRPr lang="zh-TW" altLang="en-US"/>
        </a:p>
      </dgm:t>
    </dgm:pt>
    <dgm:pt modelId="{518050ED-A146-44BC-BE29-39889104B221}" type="pres">
      <dgm:prSet presAssocID="{2AC5CC28-C2DB-4DFF-8AA7-242D76BF8628}" presName="parentLeftMargin" presStyleLbl="node1" presStyleIdx="0" presStyleCnt="3"/>
      <dgm:spPr/>
      <dgm:t>
        <a:bodyPr/>
        <a:lstStyle/>
        <a:p>
          <a:endParaRPr lang="zh-TW" altLang="en-US"/>
        </a:p>
      </dgm:t>
    </dgm:pt>
    <dgm:pt modelId="{D000B7D0-90A7-4A11-AA79-951BF83EAA11}" type="pres">
      <dgm:prSet presAssocID="{2AC5CC28-C2DB-4DFF-8AA7-242D76BF8628}" presName="parentText" presStyleLbl="node1" presStyleIdx="0" presStyleCnt="3">
        <dgm:presLayoutVars>
          <dgm:chMax val="0"/>
          <dgm:bulletEnabled val="1"/>
        </dgm:presLayoutVars>
      </dgm:prSet>
      <dgm:spPr/>
      <dgm:t>
        <a:bodyPr/>
        <a:lstStyle/>
        <a:p>
          <a:endParaRPr lang="zh-TW" altLang="en-US"/>
        </a:p>
      </dgm:t>
    </dgm:pt>
    <dgm:pt modelId="{E64D5C25-C3B7-486E-903E-097C5D1C20F8}" type="pres">
      <dgm:prSet presAssocID="{2AC5CC28-C2DB-4DFF-8AA7-242D76BF8628}" presName="negativeSpace" presStyleCnt="0"/>
      <dgm:spPr/>
      <dgm:t>
        <a:bodyPr/>
        <a:lstStyle/>
        <a:p>
          <a:endParaRPr lang="zh-TW" altLang="en-US"/>
        </a:p>
      </dgm:t>
    </dgm:pt>
    <dgm:pt modelId="{22FB2321-904B-43FD-9CB7-E8D57B3834DF}" type="pres">
      <dgm:prSet presAssocID="{2AC5CC28-C2DB-4DFF-8AA7-242D76BF8628}" presName="childText" presStyleLbl="conFgAcc1" presStyleIdx="0" presStyleCnt="3">
        <dgm:presLayoutVars>
          <dgm:bulletEnabled val="1"/>
        </dgm:presLayoutVars>
      </dgm:prSet>
      <dgm:spPr/>
      <dgm:t>
        <a:bodyPr/>
        <a:lstStyle/>
        <a:p>
          <a:endParaRPr lang="zh-TW" altLang="en-US"/>
        </a:p>
      </dgm:t>
    </dgm:pt>
    <dgm:pt modelId="{C7378E58-8EEB-417B-A0E8-B53F2234F1D7}" type="pres">
      <dgm:prSet presAssocID="{55D6B4D8-8310-4FB0-9434-6931220A9881}" presName="spaceBetweenRectangles" presStyleCnt="0"/>
      <dgm:spPr/>
      <dgm:t>
        <a:bodyPr/>
        <a:lstStyle/>
        <a:p>
          <a:endParaRPr lang="zh-TW" altLang="en-US"/>
        </a:p>
      </dgm:t>
    </dgm:pt>
    <dgm:pt modelId="{AB6ABD78-3871-484B-AA8F-3E0BF17228A1}" type="pres">
      <dgm:prSet presAssocID="{417CE81E-2389-4382-AD02-D2D6E3024584}" presName="parentLin" presStyleCnt="0"/>
      <dgm:spPr/>
      <dgm:t>
        <a:bodyPr/>
        <a:lstStyle/>
        <a:p>
          <a:endParaRPr lang="zh-TW" altLang="en-US"/>
        </a:p>
      </dgm:t>
    </dgm:pt>
    <dgm:pt modelId="{D2BC8FFA-0FD5-4FE2-8B3F-762583E3AC66}" type="pres">
      <dgm:prSet presAssocID="{417CE81E-2389-4382-AD02-D2D6E3024584}" presName="parentLeftMargin" presStyleLbl="node1" presStyleIdx="0" presStyleCnt="3"/>
      <dgm:spPr/>
      <dgm:t>
        <a:bodyPr/>
        <a:lstStyle/>
        <a:p>
          <a:endParaRPr lang="zh-TW" altLang="en-US"/>
        </a:p>
      </dgm:t>
    </dgm:pt>
    <dgm:pt modelId="{417D4E10-6B2D-4CAE-BC85-9BC5336F5C66}" type="pres">
      <dgm:prSet presAssocID="{417CE81E-2389-4382-AD02-D2D6E3024584}" presName="parentText" presStyleLbl="node1" presStyleIdx="1" presStyleCnt="3">
        <dgm:presLayoutVars>
          <dgm:chMax val="0"/>
          <dgm:bulletEnabled val="1"/>
        </dgm:presLayoutVars>
      </dgm:prSet>
      <dgm:spPr/>
      <dgm:t>
        <a:bodyPr/>
        <a:lstStyle/>
        <a:p>
          <a:endParaRPr lang="zh-TW" altLang="en-US"/>
        </a:p>
      </dgm:t>
    </dgm:pt>
    <dgm:pt modelId="{6BEB1E4A-FC4D-4B46-B0A4-315DA4A06EDA}" type="pres">
      <dgm:prSet presAssocID="{417CE81E-2389-4382-AD02-D2D6E3024584}" presName="negativeSpace" presStyleCnt="0"/>
      <dgm:spPr/>
      <dgm:t>
        <a:bodyPr/>
        <a:lstStyle/>
        <a:p>
          <a:endParaRPr lang="zh-TW" altLang="en-US"/>
        </a:p>
      </dgm:t>
    </dgm:pt>
    <dgm:pt modelId="{D18B8ACC-D67D-45BD-8404-C9DF8AE88A1C}" type="pres">
      <dgm:prSet presAssocID="{417CE81E-2389-4382-AD02-D2D6E3024584}" presName="childText" presStyleLbl="conFgAcc1" presStyleIdx="1" presStyleCnt="3">
        <dgm:presLayoutVars>
          <dgm:bulletEnabled val="1"/>
        </dgm:presLayoutVars>
      </dgm:prSet>
      <dgm:spPr/>
      <dgm:t>
        <a:bodyPr/>
        <a:lstStyle/>
        <a:p>
          <a:endParaRPr lang="zh-TW" altLang="en-US"/>
        </a:p>
      </dgm:t>
    </dgm:pt>
    <dgm:pt modelId="{253A101E-608B-4284-BF57-773229F0D5A7}" type="pres">
      <dgm:prSet presAssocID="{68ED68CB-4FAD-4AAC-806F-A43CB9E0D7FB}" presName="spaceBetweenRectangles" presStyleCnt="0"/>
      <dgm:spPr/>
      <dgm:t>
        <a:bodyPr/>
        <a:lstStyle/>
        <a:p>
          <a:endParaRPr lang="zh-TW" altLang="en-US"/>
        </a:p>
      </dgm:t>
    </dgm:pt>
    <dgm:pt modelId="{5FEAFB41-4857-4147-871F-C77B6AC4DE54}" type="pres">
      <dgm:prSet presAssocID="{157B941F-627E-46A0-8EA3-8E844CCC74C4}" presName="parentLin" presStyleCnt="0"/>
      <dgm:spPr/>
      <dgm:t>
        <a:bodyPr/>
        <a:lstStyle/>
        <a:p>
          <a:endParaRPr lang="zh-TW" altLang="en-US"/>
        </a:p>
      </dgm:t>
    </dgm:pt>
    <dgm:pt modelId="{5DB057F0-0747-40AB-9B43-3E851BB15DD0}" type="pres">
      <dgm:prSet presAssocID="{157B941F-627E-46A0-8EA3-8E844CCC74C4}" presName="parentLeftMargin" presStyleLbl="node1" presStyleIdx="1" presStyleCnt="3"/>
      <dgm:spPr/>
      <dgm:t>
        <a:bodyPr/>
        <a:lstStyle/>
        <a:p>
          <a:endParaRPr lang="zh-TW" altLang="en-US"/>
        </a:p>
      </dgm:t>
    </dgm:pt>
    <dgm:pt modelId="{4719724F-D783-48AC-9A75-710FEDF9FD67}" type="pres">
      <dgm:prSet presAssocID="{157B941F-627E-46A0-8EA3-8E844CCC74C4}" presName="parentText" presStyleLbl="node1" presStyleIdx="2" presStyleCnt="3">
        <dgm:presLayoutVars>
          <dgm:chMax val="0"/>
          <dgm:bulletEnabled val="1"/>
        </dgm:presLayoutVars>
      </dgm:prSet>
      <dgm:spPr/>
      <dgm:t>
        <a:bodyPr/>
        <a:lstStyle/>
        <a:p>
          <a:endParaRPr lang="zh-TW" altLang="en-US"/>
        </a:p>
      </dgm:t>
    </dgm:pt>
    <dgm:pt modelId="{D10F71DB-A44C-4330-9008-9EB8541F687B}" type="pres">
      <dgm:prSet presAssocID="{157B941F-627E-46A0-8EA3-8E844CCC74C4}" presName="negativeSpace" presStyleCnt="0"/>
      <dgm:spPr/>
      <dgm:t>
        <a:bodyPr/>
        <a:lstStyle/>
        <a:p>
          <a:endParaRPr lang="zh-TW" altLang="en-US"/>
        </a:p>
      </dgm:t>
    </dgm:pt>
    <dgm:pt modelId="{840D80C4-1D36-4947-AFFC-9F15F6BCE439}" type="pres">
      <dgm:prSet presAssocID="{157B941F-627E-46A0-8EA3-8E844CCC74C4}" presName="childText" presStyleLbl="conFgAcc1" presStyleIdx="2" presStyleCnt="3">
        <dgm:presLayoutVars>
          <dgm:bulletEnabled val="1"/>
        </dgm:presLayoutVars>
      </dgm:prSet>
      <dgm:spPr/>
      <dgm:t>
        <a:bodyPr/>
        <a:lstStyle/>
        <a:p>
          <a:endParaRPr lang="zh-TW" altLang="en-US"/>
        </a:p>
      </dgm:t>
    </dgm:pt>
  </dgm:ptLst>
  <dgm:cxnLst>
    <dgm:cxn modelId="{753B7C8A-4854-4633-B6A5-3674C8AEBFAD}" type="presOf" srcId="{157B941F-627E-46A0-8EA3-8E844CCC74C4}" destId="{4719724F-D783-48AC-9A75-710FEDF9FD67}" srcOrd="1" destOrd="0" presId="urn:microsoft.com/office/officeart/2005/8/layout/list1"/>
    <dgm:cxn modelId="{5E64963A-90D9-4B5E-BF8B-849F4631B981}" type="presOf" srcId="{157B941F-627E-46A0-8EA3-8E844CCC74C4}" destId="{5DB057F0-0747-40AB-9B43-3E851BB15DD0}" srcOrd="0" destOrd="0" presId="urn:microsoft.com/office/officeart/2005/8/layout/list1"/>
    <dgm:cxn modelId="{A04B9C8B-DA1F-428F-A582-43A5263352BF}" type="presOf" srcId="{72E1C097-A685-4A27-B578-C690456D5E1C}" destId="{BE8F9F9E-2775-4BDC-AF96-15BB536687D1}" srcOrd="0" destOrd="0" presId="urn:microsoft.com/office/officeart/2005/8/layout/list1"/>
    <dgm:cxn modelId="{3E4BC57D-C020-40AF-8507-538E6300B28D}" type="presOf" srcId="{2AC5CC28-C2DB-4DFF-8AA7-242D76BF8628}" destId="{D000B7D0-90A7-4A11-AA79-951BF83EAA11}" srcOrd="1" destOrd="0" presId="urn:microsoft.com/office/officeart/2005/8/layout/list1"/>
    <dgm:cxn modelId="{F34FAAD7-485F-48BC-8678-17D2246DB5FD}" srcId="{72E1C097-A685-4A27-B578-C690456D5E1C}" destId="{157B941F-627E-46A0-8EA3-8E844CCC74C4}" srcOrd="2" destOrd="0" parTransId="{676F3750-B97A-4230-AABE-9C762742A138}" sibTransId="{AF0E420A-20F3-4AFA-9CFE-E8EE9381E963}"/>
    <dgm:cxn modelId="{030570C3-8F81-4A43-91FB-38B97A14C396}" srcId="{72E1C097-A685-4A27-B578-C690456D5E1C}" destId="{2AC5CC28-C2DB-4DFF-8AA7-242D76BF8628}" srcOrd="0" destOrd="0" parTransId="{2543327B-7208-411F-B00C-4526141F60EC}" sibTransId="{55D6B4D8-8310-4FB0-9434-6931220A9881}"/>
    <dgm:cxn modelId="{780E596C-7208-4FCB-BFBE-90886192725B}" type="presOf" srcId="{417CE81E-2389-4382-AD02-D2D6E3024584}" destId="{D2BC8FFA-0FD5-4FE2-8B3F-762583E3AC66}" srcOrd="0" destOrd="0" presId="urn:microsoft.com/office/officeart/2005/8/layout/list1"/>
    <dgm:cxn modelId="{CB3DA506-E828-4BCA-98F2-DFA5EBBB98AB}" srcId="{72E1C097-A685-4A27-B578-C690456D5E1C}" destId="{417CE81E-2389-4382-AD02-D2D6E3024584}" srcOrd="1" destOrd="0" parTransId="{0D9610D4-541A-4F39-96B9-05135296089B}" sibTransId="{68ED68CB-4FAD-4AAC-806F-A43CB9E0D7FB}"/>
    <dgm:cxn modelId="{D4FEB2F8-A63C-497B-B7C3-769013DFBA78}" type="presOf" srcId="{2AC5CC28-C2DB-4DFF-8AA7-242D76BF8628}" destId="{518050ED-A146-44BC-BE29-39889104B221}" srcOrd="0" destOrd="0" presId="urn:microsoft.com/office/officeart/2005/8/layout/list1"/>
    <dgm:cxn modelId="{7E7AB9BE-A0CD-4106-B554-C89124D3A666}" type="presOf" srcId="{417CE81E-2389-4382-AD02-D2D6E3024584}" destId="{417D4E10-6B2D-4CAE-BC85-9BC5336F5C66}" srcOrd="1" destOrd="0" presId="urn:microsoft.com/office/officeart/2005/8/layout/list1"/>
    <dgm:cxn modelId="{098BD218-CBF8-4804-B865-C4F80D262E38}" type="presParOf" srcId="{BE8F9F9E-2775-4BDC-AF96-15BB536687D1}" destId="{2B6CD242-0385-41F3-9490-84787B450A76}" srcOrd="0" destOrd="0" presId="urn:microsoft.com/office/officeart/2005/8/layout/list1"/>
    <dgm:cxn modelId="{0F9B667F-1BA0-485A-AB3E-7977EC447993}" type="presParOf" srcId="{2B6CD242-0385-41F3-9490-84787B450A76}" destId="{518050ED-A146-44BC-BE29-39889104B221}" srcOrd="0" destOrd="0" presId="urn:microsoft.com/office/officeart/2005/8/layout/list1"/>
    <dgm:cxn modelId="{97D670DB-8342-4A2C-927B-DFE9E27BED8A}" type="presParOf" srcId="{2B6CD242-0385-41F3-9490-84787B450A76}" destId="{D000B7D0-90A7-4A11-AA79-951BF83EAA11}" srcOrd="1" destOrd="0" presId="urn:microsoft.com/office/officeart/2005/8/layout/list1"/>
    <dgm:cxn modelId="{7E95FAAA-56E4-401E-A676-845555CDB2BA}" type="presParOf" srcId="{BE8F9F9E-2775-4BDC-AF96-15BB536687D1}" destId="{E64D5C25-C3B7-486E-903E-097C5D1C20F8}" srcOrd="1" destOrd="0" presId="urn:microsoft.com/office/officeart/2005/8/layout/list1"/>
    <dgm:cxn modelId="{95E9BD14-977B-4285-9651-BEC83D826221}" type="presParOf" srcId="{BE8F9F9E-2775-4BDC-AF96-15BB536687D1}" destId="{22FB2321-904B-43FD-9CB7-E8D57B3834DF}" srcOrd="2" destOrd="0" presId="urn:microsoft.com/office/officeart/2005/8/layout/list1"/>
    <dgm:cxn modelId="{A6D7A6AD-CCDE-409B-8725-6540C735D35A}" type="presParOf" srcId="{BE8F9F9E-2775-4BDC-AF96-15BB536687D1}" destId="{C7378E58-8EEB-417B-A0E8-B53F2234F1D7}" srcOrd="3" destOrd="0" presId="urn:microsoft.com/office/officeart/2005/8/layout/list1"/>
    <dgm:cxn modelId="{6ABECBBC-480C-427C-965E-940954F952A6}" type="presParOf" srcId="{BE8F9F9E-2775-4BDC-AF96-15BB536687D1}" destId="{AB6ABD78-3871-484B-AA8F-3E0BF17228A1}" srcOrd="4" destOrd="0" presId="urn:microsoft.com/office/officeart/2005/8/layout/list1"/>
    <dgm:cxn modelId="{41F1F742-E9C1-414B-8B64-EE09C2BFB6DC}" type="presParOf" srcId="{AB6ABD78-3871-484B-AA8F-3E0BF17228A1}" destId="{D2BC8FFA-0FD5-4FE2-8B3F-762583E3AC66}" srcOrd="0" destOrd="0" presId="urn:microsoft.com/office/officeart/2005/8/layout/list1"/>
    <dgm:cxn modelId="{17EF6132-9EF1-40B0-B7FE-819B4F06CD56}" type="presParOf" srcId="{AB6ABD78-3871-484B-AA8F-3E0BF17228A1}" destId="{417D4E10-6B2D-4CAE-BC85-9BC5336F5C66}" srcOrd="1" destOrd="0" presId="urn:microsoft.com/office/officeart/2005/8/layout/list1"/>
    <dgm:cxn modelId="{EEEFD795-5642-4101-8A51-BFA8323FE362}" type="presParOf" srcId="{BE8F9F9E-2775-4BDC-AF96-15BB536687D1}" destId="{6BEB1E4A-FC4D-4B46-B0A4-315DA4A06EDA}" srcOrd="5" destOrd="0" presId="urn:microsoft.com/office/officeart/2005/8/layout/list1"/>
    <dgm:cxn modelId="{B6893D36-C23F-457C-BE15-D63CF314A578}" type="presParOf" srcId="{BE8F9F9E-2775-4BDC-AF96-15BB536687D1}" destId="{D18B8ACC-D67D-45BD-8404-C9DF8AE88A1C}" srcOrd="6" destOrd="0" presId="urn:microsoft.com/office/officeart/2005/8/layout/list1"/>
    <dgm:cxn modelId="{F78BB86E-AB05-421A-94B9-E83C1EBCFEEE}" type="presParOf" srcId="{BE8F9F9E-2775-4BDC-AF96-15BB536687D1}" destId="{253A101E-608B-4284-BF57-773229F0D5A7}" srcOrd="7" destOrd="0" presId="urn:microsoft.com/office/officeart/2005/8/layout/list1"/>
    <dgm:cxn modelId="{2CA9210A-76AC-44BE-829A-7288EFAA5898}" type="presParOf" srcId="{BE8F9F9E-2775-4BDC-AF96-15BB536687D1}" destId="{5FEAFB41-4857-4147-871F-C77B6AC4DE54}" srcOrd="8" destOrd="0" presId="urn:microsoft.com/office/officeart/2005/8/layout/list1"/>
    <dgm:cxn modelId="{8202EE77-8964-42BE-9C79-4A0D302181EF}" type="presParOf" srcId="{5FEAFB41-4857-4147-871F-C77B6AC4DE54}" destId="{5DB057F0-0747-40AB-9B43-3E851BB15DD0}" srcOrd="0" destOrd="0" presId="urn:microsoft.com/office/officeart/2005/8/layout/list1"/>
    <dgm:cxn modelId="{4A98B74A-84F3-446E-83E1-28C56E3AC81C}" type="presParOf" srcId="{5FEAFB41-4857-4147-871F-C77B6AC4DE54}" destId="{4719724F-D783-48AC-9A75-710FEDF9FD67}" srcOrd="1" destOrd="0" presId="urn:microsoft.com/office/officeart/2005/8/layout/list1"/>
    <dgm:cxn modelId="{575D5B84-1F0B-44E4-9C06-0ADF0EF06D85}" type="presParOf" srcId="{BE8F9F9E-2775-4BDC-AF96-15BB536687D1}" destId="{D10F71DB-A44C-4330-9008-9EB8541F687B}" srcOrd="9" destOrd="0" presId="urn:microsoft.com/office/officeart/2005/8/layout/list1"/>
    <dgm:cxn modelId="{64745E5E-3A37-47F8-9059-88E0D44EBC4C}" type="presParOf" srcId="{BE8F9F9E-2775-4BDC-AF96-15BB536687D1}" destId="{840D80C4-1D36-4947-AFFC-9F15F6BCE43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F13AED-A097-4F10-B516-79354CDBB70A}" type="doc">
      <dgm:prSet loTypeId="urn:microsoft.com/office/officeart/2005/8/layout/hProcess3" loCatId="process" qsTypeId="urn:microsoft.com/office/officeart/2005/8/quickstyle/simple5" qsCatId="simple" csTypeId="urn:microsoft.com/office/officeart/2005/8/colors/colorful5" csCatId="colorful" phldr="1"/>
      <dgm:spPr/>
    </dgm:pt>
    <dgm:pt modelId="{50807B1B-6FC0-40A4-99C0-A25C36736C7E}">
      <dgm:prSet phldrT="[文字]"/>
      <dgm:spPr/>
      <dgm:t>
        <a:bodyPr/>
        <a:lstStyle/>
        <a:p>
          <a:r>
            <a:rPr lang="zh-TW" altLang="en-US" dirty="0" smtClean="0"/>
            <a:t>第一章</a:t>
          </a:r>
          <a:endParaRPr lang="zh-TW" altLang="en-US" dirty="0"/>
        </a:p>
      </dgm:t>
    </dgm:pt>
    <dgm:pt modelId="{1AD35A68-660C-4090-B480-F9B1886A7455}" type="parTrans" cxnId="{0901487D-7A33-4E87-A073-059B7174C9F9}">
      <dgm:prSet/>
      <dgm:spPr/>
      <dgm:t>
        <a:bodyPr/>
        <a:lstStyle/>
        <a:p>
          <a:endParaRPr lang="zh-TW" altLang="en-US"/>
        </a:p>
      </dgm:t>
    </dgm:pt>
    <dgm:pt modelId="{C5EB3400-0FE8-47F3-BEAB-8BB7D6E50C04}" type="sibTrans" cxnId="{0901487D-7A33-4E87-A073-059B7174C9F9}">
      <dgm:prSet/>
      <dgm:spPr/>
      <dgm:t>
        <a:bodyPr/>
        <a:lstStyle/>
        <a:p>
          <a:endParaRPr lang="zh-TW" altLang="en-US"/>
        </a:p>
      </dgm:t>
    </dgm:pt>
    <dgm:pt modelId="{92C999AE-8DF9-4291-8EF3-8CA53939F913}">
      <dgm:prSet phldrT="[文字]"/>
      <dgm:spPr/>
      <dgm:t>
        <a:bodyPr/>
        <a:lstStyle/>
        <a:p>
          <a:r>
            <a:rPr lang="zh-TW" altLang="en-US" dirty="0" smtClean="0"/>
            <a:t>緒論</a:t>
          </a:r>
          <a:endParaRPr lang="zh-TW" altLang="en-US" dirty="0"/>
        </a:p>
      </dgm:t>
    </dgm:pt>
    <dgm:pt modelId="{831F1794-F588-4367-AD72-F6F17C202941}" type="parTrans" cxnId="{7D8FA17B-8B47-45C3-8F4C-F250494D37AD}">
      <dgm:prSet/>
      <dgm:spPr/>
      <dgm:t>
        <a:bodyPr/>
        <a:lstStyle/>
        <a:p>
          <a:endParaRPr lang="zh-TW" altLang="en-US"/>
        </a:p>
      </dgm:t>
    </dgm:pt>
    <dgm:pt modelId="{8AD42BD9-0C57-4673-88E6-A707B59541FC}" type="sibTrans" cxnId="{7D8FA17B-8B47-45C3-8F4C-F250494D37AD}">
      <dgm:prSet/>
      <dgm:spPr/>
      <dgm:t>
        <a:bodyPr/>
        <a:lstStyle/>
        <a:p>
          <a:endParaRPr lang="zh-TW" altLang="en-US"/>
        </a:p>
      </dgm:t>
    </dgm:pt>
    <dgm:pt modelId="{816554D7-08D7-4EA6-88F9-385D180EAD21}" type="pres">
      <dgm:prSet presAssocID="{12F13AED-A097-4F10-B516-79354CDBB70A}" presName="Name0" presStyleCnt="0">
        <dgm:presLayoutVars>
          <dgm:dir/>
          <dgm:animLvl val="lvl"/>
          <dgm:resizeHandles val="exact"/>
        </dgm:presLayoutVars>
      </dgm:prSet>
      <dgm:spPr/>
    </dgm:pt>
    <dgm:pt modelId="{36C1A50A-6C22-4F79-B09C-65DFE13E3725}" type="pres">
      <dgm:prSet presAssocID="{12F13AED-A097-4F10-B516-79354CDBB70A}" presName="dummy" presStyleCnt="0"/>
      <dgm:spPr/>
    </dgm:pt>
    <dgm:pt modelId="{4AED75B9-8DDE-48FE-8427-F03E1DDB6306}" type="pres">
      <dgm:prSet presAssocID="{12F13AED-A097-4F10-B516-79354CDBB70A}" presName="linH" presStyleCnt="0"/>
      <dgm:spPr/>
    </dgm:pt>
    <dgm:pt modelId="{322D8FB8-71EB-4575-86A9-76C6CFC19A5F}" type="pres">
      <dgm:prSet presAssocID="{12F13AED-A097-4F10-B516-79354CDBB70A}" presName="padding1" presStyleCnt="0"/>
      <dgm:spPr/>
    </dgm:pt>
    <dgm:pt modelId="{2A7B152A-2190-4161-9975-B0F63928E7A6}" type="pres">
      <dgm:prSet presAssocID="{50807B1B-6FC0-40A4-99C0-A25C36736C7E}" presName="linV" presStyleCnt="0"/>
      <dgm:spPr/>
    </dgm:pt>
    <dgm:pt modelId="{F039F05A-AEC9-4FC4-8706-CA0FDC2A0D5F}" type="pres">
      <dgm:prSet presAssocID="{50807B1B-6FC0-40A4-99C0-A25C36736C7E}" presName="spVertical1" presStyleCnt="0"/>
      <dgm:spPr/>
    </dgm:pt>
    <dgm:pt modelId="{037FA7BA-3C79-4001-8BDB-BB2830284C55}" type="pres">
      <dgm:prSet presAssocID="{50807B1B-6FC0-40A4-99C0-A25C36736C7E}" presName="parTx" presStyleLbl="revTx" presStyleIdx="0" presStyleCnt="2" custLinFactNeighborX="-14624" custLinFactNeighborY="3273">
        <dgm:presLayoutVars>
          <dgm:chMax val="0"/>
          <dgm:chPref val="0"/>
          <dgm:bulletEnabled val="1"/>
        </dgm:presLayoutVars>
      </dgm:prSet>
      <dgm:spPr/>
      <dgm:t>
        <a:bodyPr/>
        <a:lstStyle/>
        <a:p>
          <a:endParaRPr lang="zh-TW" altLang="en-US"/>
        </a:p>
      </dgm:t>
    </dgm:pt>
    <dgm:pt modelId="{E00E6A0D-8112-4B03-A484-72829DA1397F}" type="pres">
      <dgm:prSet presAssocID="{50807B1B-6FC0-40A4-99C0-A25C36736C7E}" presName="spVertical2" presStyleCnt="0"/>
      <dgm:spPr/>
    </dgm:pt>
    <dgm:pt modelId="{82C7E847-470B-4EEE-A42F-6B632ADC4075}" type="pres">
      <dgm:prSet presAssocID="{50807B1B-6FC0-40A4-99C0-A25C36736C7E}" presName="spVertical3" presStyleCnt="0"/>
      <dgm:spPr/>
    </dgm:pt>
    <dgm:pt modelId="{F3D71FCA-AAAA-42AD-8B70-FFB20FDBDBF1}" type="pres">
      <dgm:prSet presAssocID="{C5EB3400-0FE8-47F3-BEAB-8BB7D6E50C04}" presName="space" presStyleCnt="0"/>
      <dgm:spPr/>
    </dgm:pt>
    <dgm:pt modelId="{0767ACA0-539E-4DC8-BFB9-356221A1A48D}" type="pres">
      <dgm:prSet presAssocID="{92C999AE-8DF9-4291-8EF3-8CA53939F913}" presName="linV" presStyleCnt="0"/>
      <dgm:spPr/>
    </dgm:pt>
    <dgm:pt modelId="{D96049D2-47EA-4844-833E-9999A6543093}" type="pres">
      <dgm:prSet presAssocID="{92C999AE-8DF9-4291-8EF3-8CA53939F913}" presName="spVertical1" presStyleCnt="0"/>
      <dgm:spPr/>
    </dgm:pt>
    <dgm:pt modelId="{29CD48B4-38D4-4458-B094-5D7A90B0C88F}" type="pres">
      <dgm:prSet presAssocID="{92C999AE-8DF9-4291-8EF3-8CA53939F913}" presName="parTx" presStyleLbl="revTx" presStyleIdx="1" presStyleCnt="2" custLinFactNeighborX="-45101" custLinFactNeighborY="3273">
        <dgm:presLayoutVars>
          <dgm:chMax val="0"/>
          <dgm:chPref val="0"/>
          <dgm:bulletEnabled val="1"/>
        </dgm:presLayoutVars>
      </dgm:prSet>
      <dgm:spPr/>
      <dgm:t>
        <a:bodyPr/>
        <a:lstStyle/>
        <a:p>
          <a:endParaRPr lang="zh-TW" altLang="en-US"/>
        </a:p>
      </dgm:t>
    </dgm:pt>
    <dgm:pt modelId="{E222CD1B-B7E7-403E-B5D9-D17A0B81C1B2}" type="pres">
      <dgm:prSet presAssocID="{92C999AE-8DF9-4291-8EF3-8CA53939F913}" presName="spVertical2" presStyleCnt="0"/>
      <dgm:spPr/>
    </dgm:pt>
    <dgm:pt modelId="{DAB27DD8-BA12-416F-8541-11EC64CDEDB1}" type="pres">
      <dgm:prSet presAssocID="{92C999AE-8DF9-4291-8EF3-8CA53939F913}" presName="spVertical3" presStyleCnt="0"/>
      <dgm:spPr/>
    </dgm:pt>
    <dgm:pt modelId="{8D1B8E74-0FE6-4E4B-84E4-B45357B72332}" type="pres">
      <dgm:prSet presAssocID="{12F13AED-A097-4F10-B516-79354CDBB70A}" presName="padding2" presStyleCnt="0"/>
      <dgm:spPr/>
    </dgm:pt>
    <dgm:pt modelId="{9EAF728F-C240-48F5-A597-3D833C4E2670}" type="pres">
      <dgm:prSet presAssocID="{12F13AED-A097-4F10-B516-79354CDBB70A}" presName="negArrow" presStyleCnt="0"/>
      <dgm:spPr/>
    </dgm:pt>
    <dgm:pt modelId="{70FB55B2-8F09-489C-94CB-7B507CC90724}" type="pres">
      <dgm:prSet presAssocID="{12F13AED-A097-4F10-B516-79354CDBB70A}" presName="backgroundArrow" presStyleLbl="node1" presStyleIdx="0" presStyleCnt="1"/>
      <dgm:spPr/>
    </dgm:pt>
  </dgm:ptLst>
  <dgm:cxnLst>
    <dgm:cxn modelId="{FF588DB2-2E38-4663-91A3-8095EAAF9CF0}" type="presOf" srcId="{12F13AED-A097-4F10-B516-79354CDBB70A}" destId="{816554D7-08D7-4EA6-88F9-385D180EAD21}" srcOrd="0" destOrd="0" presId="urn:microsoft.com/office/officeart/2005/8/layout/hProcess3"/>
    <dgm:cxn modelId="{7D8FA17B-8B47-45C3-8F4C-F250494D37AD}" srcId="{12F13AED-A097-4F10-B516-79354CDBB70A}" destId="{92C999AE-8DF9-4291-8EF3-8CA53939F913}" srcOrd="1" destOrd="0" parTransId="{831F1794-F588-4367-AD72-F6F17C202941}" sibTransId="{8AD42BD9-0C57-4673-88E6-A707B59541FC}"/>
    <dgm:cxn modelId="{A2758C67-28DC-4935-B1FA-E50AD244FF3D}" type="presOf" srcId="{50807B1B-6FC0-40A4-99C0-A25C36736C7E}" destId="{037FA7BA-3C79-4001-8BDB-BB2830284C55}" srcOrd="0" destOrd="0" presId="urn:microsoft.com/office/officeart/2005/8/layout/hProcess3"/>
    <dgm:cxn modelId="{739BAACF-AE7A-469E-861A-7AFA1C0C19B1}" type="presOf" srcId="{92C999AE-8DF9-4291-8EF3-8CA53939F913}" destId="{29CD48B4-38D4-4458-B094-5D7A90B0C88F}" srcOrd="0" destOrd="0" presId="urn:microsoft.com/office/officeart/2005/8/layout/hProcess3"/>
    <dgm:cxn modelId="{0901487D-7A33-4E87-A073-059B7174C9F9}" srcId="{12F13AED-A097-4F10-B516-79354CDBB70A}" destId="{50807B1B-6FC0-40A4-99C0-A25C36736C7E}" srcOrd="0" destOrd="0" parTransId="{1AD35A68-660C-4090-B480-F9B1886A7455}" sibTransId="{C5EB3400-0FE8-47F3-BEAB-8BB7D6E50C04}"/>
    <dgm:cxn modelId="{7DC1F8CE-17EA-42FF-9530-89DA5806C765}" type="presParOf" srcId="{816554D7-08D7-4EA6-88F9-385D180EAD21}" destId="{36C1A50A-6C22-4F79-B09C-65DFE13E3725}" srcOrd="0" destOrd="0" presId="urn:microsoft.com/office/officeart/2005/8/layout/hProcess3"/>
    <dgm:cxn modelId="{3970BBEB-9FE0-48C7-9A06-D90EB084214C}" type="presParOf" srcId="{816554D7-08D7-4EA6-88F9-385D180EAD21}" destId="{4AED75B9-8DDE-48FE-8427-F03E1DDB6306}" srcOrd="1" destOrd="0" presId="urn:microsoft.com/office/officeart/2005/8/layout/hProcess3"/>
    <dgm:cxn modelId="{28E196DF-0A55-4912-82C8-086962E0D0CD}" type="presParOf" srcId="{4AED75B9-8DDE-48FE-8427-F03E1DDB6306}" destId="{322D8FB8-71EB-4575-86A9-76C6CFC19A5F}" srcOrd="0" destOrd="0" presId="urn:microsoft.com/office/officeart/2005/8/layout/hProcess3"/>
    <dgm:cxn modelId="{06B13CE3-293C-459B-8B10-AE254D9E5D9C}" type="presParOf" srcId="{4AED75B9-8DDE-48FE-8427-F03E1DDB6306}" destId="{2A7B152A-2190-4161-9975-B0F63928E7A6}" srcOrd="1" destOrd="0" presId="urn:microsoft.com/office/officeart/2005/8/layout/hProcess3"/>
    <dgm:cxn modelId="{CB125E0F-AC76-43E5-9ADB-539765C0C189}" type="presParOf" srcId="{2A7B152A-2190-4161-9975-B0F63928E7A6}" destId="{F039F05A-AEC9-4FC4-8706-CA0FDC2A0D5F}" srcOrd="0" destOrd="0" presId="urn:microsoft.com/office/officeart/2005/8/layout/hProcess3"/>
    <dgm:cxn modelId="{9E1A7256-CF74-44D9-BE11-724F11F3B17D}" type="presParOf" srcId="{2A7B152A-2190-4161-9975-B0F63928E7A6}" destId="{037FA7BA-3C79-4001-8BDB-BB2830284C55}" srcOrd="1" destOrd="0" presId="urn:microsoft.com/office/officeart/2005/8/layout/hProcess3"/>
    <dgm:cxn modelId="{52A44A64-58DE-4F11-B27D-A6F5B5EDC66C}" type="presParOf" srcId="{2A7B152A-2190-4161-9975-B0F63928E7A6}" destId="{E00E6A0D-8112-4B03-A484-72829DA1397F}" srcOrd="2" destOrd="0" presId="urn:microsoft.com/office/officeart/2005/8/layout/hProcess3"/>
    <dgm:cxn modelId="{50456A0D-A66A-4B8E-96C5-88FEAA597D46}" type="presParOf" srcId="{2A7B152A-2190-4161-9975-B0F63928E7A6}" destId="{82C7E847-470B-4EEE-A42F-6B632ADC4075}" srcOrd="3" destOrd="0" presId="urn:microsoft.com/office/officeart/2005/8/layout/hProcess3"/>
    <dgm:cxn modelId="{43407254-095D-44A8-9C2B-4BF4392068A8}" type="presParOf" srcId="{4AED75B9-8DDE-48FE-8427-F03E1DDB6306}" destId="{F3D71FCA-AAAA-42AD-8B70-FFB20FDBDBF1}" srcOrd="2" destOrd="0" presId="urn:microsoft.com/office/officeart/2005/8/layout/hProcess3"/>
    <dgm:cxn modelId="{9A044269-A3E2-4556-B704-CB24649DAFB8}" type="presParOf" srcId="{4AED75B9-8DDE-48FE-8427-F03E1DDB6306}" destId="{0767ACA0-539E-4DC8-BFB9-356221A1A48D}" srcOrd="3" destOrd="0" presId="urn:microsoft.com/office/officeart/2005/8/layout/hProcess3"/>
    <dgm:cxn modelId="{BD9A307F-6A3D-4637-8733-FC8ED2459430}" type="presParOf" srcId="{0767ACA0-539E-4DC8-BFB9-356221A1A48D}" destId="{D96049D2-47EA-4844-833E-9999A6543093}" srcOrd="0" destOrd="0" presId="urn:microsoft.com/office/officeart/2005/8/layout/hProcess3"/>
    <dgm:cxn modelId="{B14FBE63-F24D-4C35-882B-2A4ACDA6F8FA}" type="presParOf" srcId="{0767ACA0-539E-4DC8-BFB9-356221A1A48D}" destId="{29CD48B4-38D4-4458-B094-5D7A90B0C88F}" srcOrd="1" destOrd="0" presId="urn:microsoft.com/office/officeart/2005/8/layout/hProcess3"/>
    <dgm:cxn modelId="{E637BD95-2493-40AC-8718-1DD4968BE2A6}" type="presParOf" srcId="{0767ACA0-539E-4DC8-BFB9-356221A1A48D}" destId="{E222CD1B-B7E7-403E-B5D9-D17A0B81C1B2}" srcOrd="2" destOrd="0" presId="urn:microsoft.com/office/officeart/2005/8/layout/hProcess3"/>
    <dgm:cxn modelId="{98E43BE8-4BEE-4E44-81D8-A0A37DE78EB4}" type="presParOf" srcId="{0767ACA0-539E-4DC8-BFB9-356221A1A48D}" destId="{DAB27DD8-BA12-416F-8541-11EC64CDEDB1}" srcOrd="3" destOrd="0" presId="urn:microsoft.com/office/officeart/2005/8/layout/hProcess3"/>
    <dgm:cxn modelId="{47FB1EA7-FB2A-4381-A0E9-8F500377BC67}" type="presParOf" srcId="{4AED75B9-8DDE-48FE-8427-F03E1DDB6306}" destId="{8D1B8E74-0FE6-4E4B-84E4-B45357B72332}" srcOrd="4" destOrd="0" presId="urn:microsoft.com/office/officeart/2005/8/layout/hProcess3"/>
    <dgm:cxn modelId="{0BE7B9EE-47A9-4D6A-B47B-FE1D1DDB1433}" type="presParOf" srcId="{4AED75B9-8DDE-48FE-8427-F03E1DDB6306}" destId="{9EAF728F-C240-48F5-A597-3D833C4E2670}" srcOrd="5" destOrd="0" presId="urn:microsoft.com/office/officeart/2005/8/layout/hProcess3"/>
    <dgm:cxn modelId="{F7B9DBBB-CBDC-498B-AE31-687FD1C31704}" type="presParOf" srcId="{4AED75B9-8DDE-48FE-8427-F03E1DDB6306}" destId="{70FB55B2-8F09-489C-94CB-7B507CC90724}" srcOrd="6"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CA41143-86BC-4DD7-9CCB-72D6279A32D2}" type="doc">
      <dgm:prSet loTypeId="urn:microsoft.com/office/officeart/2005/8/layout/list1" loCatId="list" qsTypeId="urn:microsoft.com/office/officeart/2005/8/quickstyle/simple5" qsCatId="simple" csTypeId="urn:microsoft.com/office/officeart/2005/8/colors/colorful2" csCatId="colorful" phldr="1"/>
      <dgm:spPr/>
      <dgm:t>
        <a:bodyPr/>
        <a:lstStyle/>
        <a:p>
          <a:endParaRPr lang="zh-TW" altLang="en-US"/>
        </a:p>
      </dgm:t>
    </dgm:pt>
    <dgm:pt modelId="{19D41FBE-8FAB-41BC-A057-F95B92EB6AAC}">
      <dgm:prSet phldrT="[文字]"/>
      <dgm:spPr/>
      <dgm:t>
        <a:bodyPr/>
        <a:lstStyle/>
        <a:p>
          <a:r>
            <a:rPr lang="zh-TW" altLang="en-US" dirty="0" smtClean="0"/>
            <a:t>一、將台江國家公園列為研究對象</a:t>
          </a:r>
          <a:endParaRPr lang="zh-TW" altLang="en-US" dirty="0"/>
        </a:p>
      </dgm:t>
    </dgm:pt>
    <dgm:pt modelId="{0A587A82-B190-4CDC-8761-D1CBF6EE8943}" type="parTrans" cxnId="{624D579B-DE59-4E8F-B1E6-1D750493BE26}">
      <dgm:prSet/>
      <dgm:spPr/>
      <dgm:t>
        <a:bodyPr/>
        <a:lstStyle/>
        <a:p>
          <a:endParaRPr lang="zh-TW" altLang="en-US"/>
        </a:p>
      </dgm:t>
    </dgm:pt>
    <dgm:pt modelId="{B8A30DFF-72A6-4259-893D-4797BC9C78BB}" type="sibTrans" cxnId="{624D579B-DE59-4E8F-B1E6-1D750493BE26}">
      <dgm:prSet/>
      <dgm:spPr/>
      <dgm:t>
        <a:bodyPr/>
        <a:lstStyle/>
        <a:p>
          <a:endParaRPr lang="zh-TW" altLang="en-US"/>
        </a:p>
      </dgm:t>
    </dgm:pt>
    <dgm:pt modelId="{B54A0CC1-2D52-4207-AAA8-F9A5732EF2FB}">
      <dgm:prSet phldrT="[文字]"/>
      <dgm:spPr/>
      <dgm:t>
        <a:bodyPr/>
        <a:lstStyle/>
        <a:p>
          <a:r>
            <a:rPr lang="zh-TW" altLang="en-US" smtClean="0"/>
            <a:t>二、本研究動機</a:t>
          </a:r>
          <a:endParaRPr lang="zh-TW" altLang="en-US" dirty="0"/>
        </a:p>
      </dgm:t>
    </dgm:pt>
    <dgm:pt modelId="{1AF8CA8D-EFB3-4B94-B2B6-99DD037D39D2}" type="parTrans" cxnId="{83D81D9B-C413-4D00-87E9-E932741C62BF}">
      <dgm:prSet/>
      <dgm:spPr/>
      <dgm:t>
        <a:bodyPr/>
        <a:lstStyle/>
        <a:p>
          <a:endParaRPr lang="zh-TW" altLang="en-US"/>
        </a:p>
      </dgm:t>
    </dgm:pt>
    <dgm:pt modelId="{A6322865-88C5-4485-9C30-966B850C5115}" type="sibTrans" cxnId="{83D81D9B-C413-4D00-87E9-E932741C62BF}">
      <dgm:prSet/>
      <dgm:spPr/>
      <dgm:t>
        <a:bodyPr/>
        <a:lstStyle/>
        <a:p>
          <a:endParaRPr lang="zh-TW" altLang="en-US"/>
        </a:p>
      </dgm:t>
    </dgm:pt>
    <dgm:pt modelId="{01875B30-54E2-4B21-B3E6-4BE49A9AA0A2}">
      <dgm:prSet/>
      <dgm:spPr/>
      <dgm:t>
        <a:bodyPr/>
        <a:lstStyle/>
        <a:p>
          <a:r>
            <a:rPr lang="zh-TW" altLang="en-US" dirty="0" smtClean="0"/>
            <a:t>台江國家公園是座兼具</a:t>
          </a:r>
          <a:r>
            <a:rPr lang="zh-TW" altLang="en-US" b="1" dirty="0" smtClean="0">
              <a:solidFill>
                <a:srgbClr val="0070C0"/>
              </a:solidFill>
            </a:rPr>
            <a:t>人文歷史</a:t>
          </a:r>
          <a:r>
            <a:rPr lang="zh-TW" altLang="en-US" dirty="0" smtClean="0"/>
            <a:t>、</a:t>
          </a:r>
          <a:r>
            <a:rPr lang="zh-TW" altLang="en-US" b="1" dirty="0" smtClean="0">
              <a:solidFill>
                <a:srgbClr val="00B050"/>
              </a:solidFill>
            </a:rPr>
            <a:t>生態保育</a:t>
          </a:r>
          <a:r>
            <a:rPr lang="zh-TW" altLang="en-US" dirty="0" smtClean="0"/>
            <a:t>與</a:t>
          </a:r>
          <a:r>
            <a:rPr lang="zh-TW" altLang="en-US" b="1" dirty="0" smtClean="0">
              <a:solidFill>
                <a:schemeClr val="accent6">
                  <a:lumMod val="75000"/>
                </a:schemeClr>
              </a:solidFill>
            </a:rPr>
            <a:t>經濟產業</a:t>
          </a:r>
          <a:r>
            <a:rPr lang="zh-TW" altLang="en-US" dirty="0" smtClean="0"/>
            <a:t>等自然特色並存的國家公園</a:t>
          </a:r>
          <a:r>
            <a:rPr lang="zh-TW" altLang="en-US" dirty="0" smtClean="0">
              <a:latin typeface="新細明體"/>
              <a:ea typeface="新細明體"/>
            </a:rPr>
            <a:t>；</a:t>
          </a:r>
          <a:r>
            <a:rPr lang="zh-TW" altLang="en-US" dirty="0" smtClean="0"/>
            <a:t>是台灣</a:t>
          </a:r>
          <a:r>
            <a:rPr lang="zh-TW" altLang="en-US" b="1" dirty="0" smtClean="0">
              <a:solidFill>
                <a:srgbClr val="FF0000"/>
              </a:solidFill>
            </a:rPr>
            <a:t>最新成立</a:t>
          </a:r>
          <a:r>
            <a:rPr lang="zh-TW" altLang="en-US" dirty="0" smtClean="0"/>
            <a:t>，且</a:t>
          </a:r>
          <a:r>
            <a:rPr lang="zh-TW" altLang="en-US" b="1" dirty="0" smtClean="0">
              <a:solidFill>
                <a:schemeClr val="accent4">
                  <a:lumMod val="75000"/>
                </a:schemeClr>
              </a:solidFill>
            </a:rPr>
            <a:t>鄰近市中心</a:t>
          </a:r>
          <a:r>
            <a:rPr lang="zh-TW" altLang="en-US" dirty="0" smtClean="0"/>
            <a:t>，加上</a:t>
          </a:r>
          <a:r>
            <a:rPr lang="zh-TW" altLang="en-US" b="1" dirty="0" smtClean="0">
              <a:solidFill>
                <a:schemeClr val="accent2">
                  <a:lumMod val="75000"/>
                </a:schemeClr>
              </a:solidFill>
            </a:rPr>
            <a:t>與筆者有地緣性關係。</a:t>
          </a:r>
          <a:endParaRPr lang="zh-TW" altLang="en-US" dirty="0" smtClean="0"/>
        </a:p>
      </dgm:t>
    </dgm:pt>
    <dgm:pt modelId="{FE6AC4BD-2FB5-4E28-B0D7-D5B6320FD681}" type="parTrans" cxnId="{74918495-D35F-44F4-B341-EA5A3DB0C9FE}">
      <dgm:prSet/>
      <dgm:spPr/>
      <dgm:t>
        <a:bodyPr/>
        <a:lstStyle/>
        <a:p>
          <a:endParaRPr lang="zh-TW" altLang="en-US"/>
        </a:p>
      </dgm:t>
    </dgm:pt>
    <dgm:pt modelId="{D18FCEDF-E848-4143-89D2-98BC9AAB2E7C}" type="sibTrans" cxnId="{74918495-D35F-44F4-B341-EA5A3DB0C9FE}">
      <dgm:prSet/>
      <dgm:spPr/>
      <dgm:t>
        <a:bodyPr/>
        <a:lstStyle/>
        <a:p>
          <a:endParaRPr lang="zh-TW" altLang="en-US"/>
        </a:p>
      </dgm:t>
    </dgm:pt>
    <dgm:pt modelId="{BF2E656E-E1E7-44F4-AA61-732D01EC2635}">
      <dgm:prSet/>
      <dgm:spPr/>
      <dgm:t>
        <a:bodyPr/>
        <a:lstStyle/>
        <a:p>
          <a:pPr algn="just"/>
          <a:r>
            <a:rPr lang="zh-TW" altLang="en-US" dirty="0" smtClean="0"/>
            <a:t>希望能藉由台江國家公園的成立來推動與推廣生態保育觀念，在有規劃、有系統的管理制度下，吸引民眾至此觀看黑面琵鷺。</a:t>
          </a:r>
          <a:r>
            <a:rPr lang="zh-TW" altLang="en-US" b="1" dirty="0" smtClean="0">
              <a:solidFill>
                <a:srgbClr val="00B050"/>
              </a:solidFill>
            </a:rPr>
            <a:t>透過生態旅遊的參與</a:t>
          </a:r>
          <a:r>
            <a:rPr lang="zh-TW" altLang="en-US" dirty="0" smtClean="0"/>
            <a:t>能更深入瞭解黑面琵鷺的生態，進一步培養社會大眾維護與珍惜自身所處的環境，建立環境倫理與</a:t>
          </a:r>
          <a:r>
            <a:rPr lang="zh-TW" altLang="en-US" b="1" dirty="0" smtClean="0">
              <a:solidFill>
                <a:srgbClr val="0070C0"/>
              </a:solidFill>
            </a:rPr>
            <a:t>喚起生態意識</a:t>
          </a:r>
          <a:r>
            <a:rPr lang="zh-TW" altLang="en-US" dirty="0" smtClean="0"/>
            <a:t>。</a:t>
          </a:r>
          <a:endParaRPr lang="zh-TW" altLang="en-US" dirty="0"/>
        </a:p>
      </dgm:t>
    </dgm:pt>
    <dgm:pt modelId="{0EBB2C4A-C4CC-4F3F-83D3-901F3E67CB2F}" type="parTrans" cxnId="{FBDC37A5-5219-438E-8945-5E178C29FECD}">
      <dgm:prSet/>
      <dgm:spPr/>
      <dgm:t>
        <a:bodyPr/>
        <a:lstStyle/>
        <a:p>
          <a:endParaRPr lang="zh-TW" altLang="en-US"/>
        </a:p>
      </dgm:t>
    </dgm:pt>
    <dgm:pt modelId="{94362D58-3EFA-432E-B7D1-641669D6CCC7}" type="sibTrans" cxnId="{FBDC37A5-5219-438E-8945-5E178C29FECD}">
      <dgm:prSet/>
      <dgm:spPr/>
      <dgm:t>
        <a:bodyPr/>
        <a:lstStyle/>
        <a:p>
          <a:endParaRPr lang="zh-TW" altLang="en-US"/>
        </a:p>
      </dgm:t>
    </dgm:pt>
    <dgm:pt modelId="{2AA76D20-86BD-4651-A5F1-41063763E93A}" type="pres">
      <dgm:prSet presAssocID="{3CA41143-86BC-4DD7-9CCB-72D6279A32D2}" presName="linear" presStyleCnt="0">
        <dgm:presLayoutVars>
          <dgm:dir/>
          <dgm:animLvl val="lvl"/>
          <dgm:resizeHandles val="exact"/>
        </dgm:presLayoutVars>
      </dgm:prSet>
      <dgm:spPr/>
      <dgm:t>
        <a:bodyPr/>
        <a:lstStyle/>
        <a:p>
          <a:endParaRPr lang="zh-TW" altLang="en-US"/>
        </a:p>
      </dgm:t>
    </dgm:pt>
    <dgm:pt modelId="{F72A239C-5582-40D4-B5AF-486B33DB8177}" type="pres">
      <dgm:prSet presAssocID="{19D41FBE-8FAB-41BC-A057-F95B92EB6AAC}" presName="parentLin" presStyleCnt="0"/>
      <dgm:spPr/>
    </dgm:pt>
    <dgm:pt modelId="{D61574E4-1355-43A2-BE51-38FC060EEC88}" type="pres">
      <dgm:prSet presAssocID="{19D41FBE-8FAB-41BC-A057-F95B92EB6AAC}" presName="parentLeftMargin" presStyleLbl="node1" presStyleIdx="0" presStyleCnt="2"/>
      <dgm:spPr/>
      <dgm:t>
        <a:bodyPr/>
        <a:lstStyle/>
        <a:p>
          <a:endParaRPr lang="zh-TW" altLang="en-US"/>
        </a:p>
      </dgm:t>
    </dgm:pt>
    <dgm:pt modelId="{E2E557DE-39F7-4D02-9B54-724489FFA11E}" type="pres">
      <dgm:prSet presAssocID="{19D41FBE-8FAB-41BC-A057-F95B92EB6AAC}" presName="parentText" presStyleLbl="node1" presStyleIdx="0" presStyleCnt="2">
        <dgm:presLayoutVars>
          <dgm:chMax val="0"/>
          <dgm:bulletEnabled val="1"/>
        </dgm:presLayoutVars>
      </dgm:prSet>
      <dgm:spPr/>
      <dgm:t>
        <a:bodyPr/>
        <a:lstStyle/>
        <a:p>
          <a:endParaRPr lang="zh-TW" altLang="en-US"/>
        </a:p>
      </dgm:t>
    </dgm:pt>
    <dgm:pt modelId="{1F298613-8321-4430-870C-288D8F665FC6}" type="pres">
      <dgm:prSet presAssocID="{19D41FBE-8FAB-41BC-A057-F95B92EB6AAC}" presName="negativeSpace" presStyleCnt="0"/>
      <dgm:spPr/>
    </dgm:pt>
    <dgm:pt modelId="{BBC471BD-13EB-4064-84D9-C2666214DBCC}" type="pres">
      <dgm:prSet presAssocID="{19D41FBE-8FAB-41BC-A057-F95B92EB6AAC}" presName="childText" presStyleLbl="conFgAcc1" presStyleIdx="0" presStyleCnt="2">
        <dgm:presLayoutVars>
          <dgm:bulletEnabled val="1"/>
        </dgm:presLayoutVars>
      </dgm:prSet>
      <dgm:spPr/>
      <dgm:t>
        <a:bodyPr/>
        <a:lstStyle/>
        <a:p>
          <a:endParaRPr lang="zh-TW" altLang="en-US"/>
        </a:p>
      </dgm:t>
    </dgm:pt>
    <dgm:pt modelId="{D6D6DC84-7F0D-4D4E-9207-EA9EA599D523}" type="pres">
      <dgm:prSet presAssocID="{B8A30DFF-72A6-4259-893D-4797BC9C78BB}" presName="spaceBetweenRectangles" presStyleCnt="0"/>
      <dgm:spPr/>
    </dgm:pt>
    <dgm:pt modelId="{5CDB0BA6-0F29-4719-B8F7-D1D02FE24132}" type="pres">
      <dgm:prSet presAssocID="{B54A0CC1-2D52-4207-AAA8-F9A5732EF2FB}" presName="parentLin" presStyleCnt="0"/>
      <dgm:spPr/>
    </dgm:pt>
    <dgm:pt modelId="{76C148D8-D3C6-4A57-A6F3-2BF33C1AD0A8}" type="pres">
      <dgm:prSet presAssocID="{B54A0CC1-2D52-4207-AAA8-F9A5732EF2FB}" presName="parentLeftMargin" presStyleLbl="node1" presStyleIdx="0" presStyleCnt="2"/>
      <dgm:spPr/>
      <dgm:t>
        <a:bodyPr/>
        <a:lstStyle/>
        <a:p>
          <a:endParaRPr lang="zh-TW" altLang="en-US"/>
        </a:p>
      </dgm:t>
    </dgm:pt>
    <dgm:pt modelId="{AFCBB5A1-E965-4359-A465-B64106723673}" type="pres">
      <dgm:prSet presAssocID="{B54A0CC1-2D52-4207-AAA8-F9A5732EF2FB}" presName="parentText" presStyleLbl="node1" presStyleIdx="1" presStyleCnt="2">
        <dgm:presLayoutVars>
          <dgm:chMax val="0"/>
          <dgm:bulletEnabled val="1"/>
        </dgm:presLayoutVars>
      </dgm:prSet>
      <dgm:spPr/>
      <dgm:t>
        <a:bodyPr/>
        <a:lstStyle/>
        <a:p>
          <a:endParaRPr lang="zh-TW" altLang="en-US"/>
        </a:p>
      </dgm:t>
    </dgm:pt>
    <dgm:pt modelId="{42BC389D-97C5-4ED6-838E-088218D2F443}" type="pres">
      <dgm:prSet presAssocID="{B54A0CC1-2D52-4207-AAA8-F9A5732EF2FB}" presName="negativeSpace" presStyleCnt="0"/>
      <dgm:spPr/>
    </dgm:pt>
    <dgm:pt modelId="{CD91DB30-9BFB-4766-85E0-B7F443C3B2B5}" type="pres">
      <dgm:prSet presAssocID="{B54A0CC1-2D52-4207-AAA8-F9A5732EF2FB}" presName="childText" presStyleLbl="conFgAcc1" presStyleIdx="1" presStyleCnt="2">
        <dgm:presLayoutVars>
          <dgm:bulletEnabled val="1"/>
        </dgm:presLayoutVars>
      </dgm:prSet>
      <dgm:spPr/>
      <dgm:t>
        <a:bodyPr/>
        <a:lstStyle/>
        <a:p>
          <a:endParaRPr lang="zh-TW" altLang="en-US"/>
        </a:p>
      </dgm:t>
    </dgm:pt>
  </dgm:ptLst>
  <dgm:cxnLst>
    <dgm:cxn modelId="{E62565AF-20F3-4EE1-AAF2-EBFC319D3F60}" type="presOf" srcId="{B54A0CC1-2D52-4207-AAA8-F9A5732EF2FB}" destId="{AFCBB5A1-E965-4359-A465-B64106723673}" srcOrd="1" destOrd="0" presId="urn:microsoft.com/office/officeart/2005/8/layout/list1"/>
    <dgm:cxn modelId="{FBDC37A5-5219-438E-8945-5E178C29FECD}" srcId="{B54A0CC1-2D52-4207-AAA8-F9A5732EF2FB}" destId="{BF2E656E-E1E7-44F4-AA61-732D01EC2635}" srcOrd="0" destOrd="0" parTransId="{0EBB2C4A-C4CC-4F3F-83D3-901F3E67CB2F}" sibTransId="{94362D58-3EFA-432E-B7D1-641669D6CCC7}"/>
    <dgm:cxn modelId="{74918495-D35F-44F4-B341-EA5A3DB0C9FE}" srcId="{19D41FBE-8FAB-41BC-A057-F95B92EB6AAC}" destId="{01875B30-54E2-4B21-B3E6-4BE49A9AA0A2}" srcOrd="0" destOrd="0" parTransId="{FE6AC4BD-2FB5-4E28-B0D7-D5B6320FD681}" sibTransId="{D18FCEDF-E848-4143-89D2-98BC9AAB2E7C}"/>
    <dgm:cxn modelId="{C5CA8893-321D-4B45-95E3-E5D2D3D5F637}" type="presOf" srcId="{01875B30-54E2-4B21-B3E6-4BE49A9AA0A2}" destId="{BBC471BD-13EB-4064-84D9-C2666214DBCC}" srcOrd="0" destOrd="0" presId="urn:microsoft.com/office/officeart/2005/8/layout/list1"/>
    <dgm:cxn modelId="{2B939B79-B6F8-4A93-9F65-71779E5297D3}" type="presOf" srcId="{19D41FBE-8FAB-41BC-A057-F95B92EB6AAC}" destId="{D61574E4-1355-43A2-BE51-38FC060EEC88}" srcOrd="0" destOrd="0" presId="urn:microsoft.com/office/officeart/2005/8/layout/list1"/>
    <dgm:cxn modelId="{624D579B-DE59-4E8F-B1E6-1D750493BE26}" srcId="{3CA41143-86BC-4DD7-9CCB-72D6279A32D2}" destId="{19D41FBE-8FAB-41BC-A057-F95B92EB6AAC}" srcOrd="0" destOrd="0" parTransId="{0A587A82-B190-4CDC-8761-D1CBF6EE8943}" sibTransId="{B8A30DFF-72A6-4259-893D-4797BC9C78BB}"/>
    <dgm:cxn modelId="{641596B6-5BA7-497F-B59B-450AFC322DD5}" type="presOf" srcId="{3CA41143-86BC-4DD7-9CCB-72D6279A32D2}" destId="{2AA76D20-86BD-4651-A5F1-41063763E93A}" srcOrd="0" destOrd="0" presId="urn:microsoft.com/office/officeart/2005/8/layout/list1"/>
    <dgm:cxn modelId="{619AA2A7-6EC5-4B70-9C06-AD913B292E1B}" type="presOf" srcId="{B54A0CC1-2D52-4207-AAA8-F9A5732EF2FB}" destId="{76C148D8-D3C6-4A57-A6F3-2BF33C1AD0A8}" srcOrd="0" destOrd="0" presId="urn:microsoft.com/office/officeart/2005/8/layout/list1"/>
    <dgm:cxn modelId="{87051846-C616-44CE-80B2-3FCD10307F8D}" type="presOf" srcId="{19D41FBE-8FAB-41BC-A057-F95B92EB6AAC}" destId="{E2E557DE-39F7-4D02-9B54-724489FFA11E}" srcOrd="1" destOrd="0" presId="urn:microsoft.com/office/officeart/2005/8/layout/list1"/>
    <dgm:cxn modelId="{9D25D9CF-C777-4E3A-B3C6-5ECDF3F8CE47}" type="presOf" srcId="{BF2E656E-E1E7-44F4-AA61-732D01EC2635}" destId="{CD91DB30-9BFB-4766-85E0-B7F443C3B2B5}" srcOrd="0" destOrd="0" presId="urn:microsoft.com/office/officeart/2005/8/layout/list1"/>
    <dgm:cxn modelId="{83D81D9B-C413-4D00-87E9-E932741C62BF}" srcId="{3CA41143-86BC-4DD7-9CCB-72D6279A32D2}" destId="{B54A0CC1-2D52-4207-AAA8-F9A5732EF2FB}" srcOrd="1" destOrd="0" parTransId="{1AF8CA8D-EFB3-4B94-B2B6-99DD037D39D2}" sibTransId="{A6322865-88C5-4485-9C30-966B850C5115}"/>
    <dgm:cxn modelId="{4B6E88CE-457C-49E5-B9D1-61919F30EC2E}" type="presParOf" srcId="{2AA76D20-86BD-4651-A5F1-41063763E93A}" destId="{F72A239C-5582-40D4-B5AF-486B33DB8177}" srcOrd="0" destOrd="0" presId="urn:microsoft.com/office/officeart/2005/8/layout/list1"/>
    <dgm:cxn modelId="{95754E48-E1FA-4103-B750-9ABC29F94F30}" type="presParOf" srcId="{F72A239C-5582-40D4-B5AF-486B33DB8177}" destId="{D61574E4-1355-43A2-BE51-38FC060EEC88}" srcOrd="0" destOrd="0" presId="urn:microsoft.com/office/officeart/2005/8/layout/list1"/>
    <dgm:cxn modelId="{463DCF7C-A926-4A37-8A03-896A2D0071B1}" type="presParOf" srcId="{F72A239C-5582-40D4-B5AF-486B33DB8177}" destId="{E2E557DE-39F7-4D02-9B54-724489FFA11E}" srcOrd="1" destOrd="0" presId="urn:microsoft.com/office/officeart/2005/8/layout/list1"/>
    <dgm:cxn modelId="{EB7991BF-DAEB-47A5-9481-527273954C18}" type="presParOf" srcId="{2AA76D20-86BD-4651-A5F1-41063763E93A}" destId="{1F298613-8321-4430-870C-288D8F665FC6}" srcOrd="1" destOrd="0" presId="urn:microsoft.com/office/officeart/2005/8/layout/list1"/>
    <dgm:cxn modelId="{F37B4920-F09B-484D-9FB0-4FA22CDAC9C2}" type="presParOf" srcId="{2AA76D20-86BD-4651-A5F1-41063763E93A}" destId="{BBC471BD-13EB-4064-84D9-C2666214DBCC}" srcOrd="2" destOrd="0" presId="urn:microsoft.com/office/officeart/2005/8/layout/list1"/>
    <dgm:cxn modelId="{47525C21-A38C-483F-AA32-F0F462E17045}" type="presParOf" srcId="{2AA76D20-86BD-4651-A5F1-41063763E93A}" destId="{D6D6DC84-7F0D-4D4E-9207-EA9EA599D523}" srcOrd="3" destOrd="0" presId="urn:microsoft.com/office/officeart/2005/8/layout/list1"/>
    <dgm:cxn modelId="{1D336717-6092-4D1B-862B-730862E06635}" type="presParOf" srcId="{2AA76D20-86BD-4651-A5F1-41063763E93A}" destId="{5CDB0BA6-0F29-4719-B8F7-D1D02FE24132}" srcOrd="4" destOrd="0" presId="urn:microsoft.com/office/officeart/2005/8/layout/list1"/>
    <dgm:cxn modelId="{6ACD1E17-9CAE-42FD-9781-E8F6577A7365}" type="presParOf" srcId="{5CDB0BA6-0F29-4719-B8F7-D1D02FE24132}" destId="{76C148D8-D3C6-4A57-A6F3-2BF33C1AD0A8}" srcOrd="0" destOrd="0" presId="urn:microsoft.com/office/officeart/2005/8/layout/list1"/>
    <dgm:cxn modelId="{242563CD-75C7-4E2C-82C0-E0FA6B835FBF}" type="presParOf" srcId="{5CDB0BA6-0F29-4719-B8F7-D1D02FE24132}" destId="{AFCBB5A1-E965-4359-A465-B64106723673}" srcOrd="1" destOrd="0" presId="urn:microsoft.com/office/officeart/2005/8/layout/list1"/>
    <dgm:cxn modelId="{8DE2C953-CFD1-4B23-8EA0-363E14BC9C47}" type="presParOf" srcId="{2AA76D20-86BD-4651-A5F1-41063763E93A}" destId="{42BC389D-97C5-4ED6-838E-088218D2F443}" srcOrd="5" destOrd="0" presId="urn:microsoft.com/office/officeart/2005/8/layout/list1"/>
    <dgm:cxn modelId="{7B06FD3E-534C-4744-9237-8C9B0F9E6BE6}" type="presParOf" srcId="{2AA76D20-86BD-4651-A5F1-41063763E93A}" destId="{CD91DB30-9BFB-4766-85E0-B7F443C3B2B5}"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CA41143-86BC-4DD7-9CCB-72D6279A32D2}" type="doc">
      <dgm:prSet loTypeId="urn:microsoft.com/office/officeart/2005/8/layout/list1" loCatId="list" qsTypeId="urn:microsoft.com/office/officeart/2005/8/quickstyle/simple5" qsCatId="simple" csTypeId="urn:microsoft.com/office/officeart/2005/8/colors/colorful2" csCatId="colorful" phldr="1"/>
      <dgm:spPr/>
      <dgm:t>
        <a:bodyPr/>
        <a:lstStyle/>
        <a:p>
          <a:endParaRPr lang="zh-TW" altLang="en-US"/>
        </a:p>
      </dgm:t>
    </dgm:pt>
    <dgm:pt modelId="{19D41FBE-8FAB-41BC-A057-F95B92EB6AAC}">
      <dgm:prSet phldrT="[文字]"/>
      <dgm:spPr/>
      <dgm:t>
        <a:bodyPr/>
        <a:lstStyle/>
        <a:p>
          <a:r>
            <a:rPr lang="zh-TW" altLang="en-US" dirty="0" smtClean="0">
              <a:latin typeface="+mn-ea"/>
            </a:rPr>
            <a:t>國內：</a:t>
          </a:r>
          <a:endParaRPr lang="zh-TW" altLang="en-US" dirty="0"/>
        </a:p>
      </dgm:t>
    </dgm:pt>
    <dgm:pt modelId="{0A587A82-B190-4CDC-8761-D1CBF6EE8943}" type="parTrans" cxnId="{624D579B-DE59-4E8F-B1E6-1D750493BE26}">
      <dgm:prSet/>
      <dgm:spPr/>
      <dgm:t>
        <a:bodyPr/>
        <a:lstStyle/>
        <a:p>
          <a:endParaRPr lang="zh-TW" altLang="en-US"/>
        </a:p>
      </dgm:t>
    </dgm:pt>
    <dgm:pt modelId="{B8A30DFF-72A6-4259-893D-4797BC9C78BB}" type="sibTrans" cxnId="{624D579B-DE59-4E8F-B1E6-1D750493BE26}">
      <dgm:prSet/>
      <dgm:spPr/>
      <dgm:t>
        <a:bodyPr/>
        <a:lstStyle/>
        <a:p>
          <a:endParaRPr lang="zh-TW" altLang="en-US"/>
        </a:p>
      </dgm:t>
    </dgm:pt>
    <dgm:pt modelId="{B54A0CC1-2D52-4207-AAA8-F9A5732EF2FB}">
      <dgm:prSet phldrT="[文字]"/>
      <dgm:spPr/>
      <dgm:t>
        <a:bodyPr/>
        <a:lstStyle/>
        <a:p>
          <a:r>
            <a:rPr lang="zh-TW" altLang="en-US" dirty="0" smtClean="0">
              <a:latin typeface="+mn-ea"/>
            </a:rPr>
            <a:t>國外：</a:t>
          </a:r>
          <a:endParaRPr lang="zh-TW" altLang="en-US" dirty="0"/>
        </a:p>
      </dgm:t>
    </dgm:pt>
    <dgm:pt modelId="{1AF8CA8D-EFB3-4B94-B2B6-99DD037D39D2}" type="parTrans" cxnId="{83D81D9B-C413-4D00-87E9-E932741C62BF}">
      <dgm:prSet/>
      <dgm:spPr/>
      <dgm:t>
        <a:bodyPr/>
        <a:lstStyle/>
        <a:p>
          <a:endParaRPr lang="zh-TW" altLang="en-US"/>
        </a:p>
      </dgm:t>
    </dgm:pt>
    <dgm:pt modelId="{A6322865-88C5-4485-9C30-966B850C5115}" type="sibTrans" cxnId="{83D81D9B-C413-4D00-87E9-E932741C62BF}">
      <dgm:prSet/>
      <dgm:spPr/>
      <dgm:t>
        <a:bodyPr/>
        <a:lstStyle/>
        <a:p>
          <a:endParaRPr lang="zh-TW" altLang="en-US"/>
        </a:p>
      </dgm:t>
    </dgm:pt>
    <dgm:pt modelId="{01875B30-54E2-4B21-B3E6-4BE49A9AA0A2}">
      <dgm:prSet/>
      <dgm:spPr/>
      <dgm:t>
        <a:bodyPr/>
        <a:lstStyle/>
        <a:p>
          <a:r>
            <a:rPr lang="zh-TW" altLang="en-US" dirty="0" smtClean="0">
              <a:latin typeface="+mn-ea"/>
            </a:rPr>
            <a:t>健康行為、教育領域、社會與學習方面、運動休閒等。</a:t>
          </a:r>
          <a:endParaRPr lang="zh-TW" altLang="en-US" dirty="0" smtClean="0"/>
        </a:p>
      </dgm:t>
    </dgm:pt>
    <dgm:pt modelId="{FE6AC4BD-2FB5-4E28-B0D7-D5B6320FD681}" type="parTrans" cxnId="{74918495-D35F-44F4-B341-EA5A3DB0C9FE}">
      <dgm:prSet/>
      <dgm:spPr/>
      <dgm:t>
        <a:bodyPr/>
        <a:lstStyle/>
        <a:p>
          <a:endParaRPr lang="zh-TW" altLang="en-US"/>
        </a:p>
      </dgm:t>
    </dgm:pt>
    <dgm:pt modelId="{D18FCEDF-E848-4143-89D2-98BC9AAB2E7C}" type="sibTrans" cxnId="{74918495-D35F-44F4-B341-EA5A3DB0C9FE}">
      <dgm:prSet/>
      <dgm:spPr/>
      <dgm:t>
        <a:bodyPr/>
        <a:lstStyle/>
        <a:p>
          <a:endParaRPr lang="zh-TW" altLang="en-US"/>
        </a:p>
      </dgm:t>
    </dgm:pt>
    <dgm:pt modelId="{BF2E656E-E1E7-44F4-AA61-732D01EC2635}">
      <dgm:prSet/>
      <dgm:spPr/>
      <dgm:t>
        <a:bodyPr/>
        <a:lstStyle/>
        <a:p>
          <a:pPr algn="just"/>
          <a:r>
            <a:rPr lang="zh-TW" altLang="en-US" dirty="0" smtClean="0">
              <a:latin typeface="+mn-ea"/>
            </a:rPr>
            <a:t>從事環保運動、投宿於綠色旅館、購買綠色能源、植樹造林等。</a:t>
          </a:r>
          <a:endParaRPr lang="zh-TW" altLang="en-US" dirty="0"/>
        </a:p>
      </dgm:t>
    </dgm:pt>
    <dgm:pt modelId="{94362D58-3EFA-432E-B7D1-641669D6CCC7}" type="sibTrans" cxnId="{FBDC37A5-5219-438E-8945-5E178C29FECD}">
      <dgm:prSet/>
      <dgm:spPr/>
      <dgm:t>
        <a:bodyPr/>
        <a:lstStyle/>
        <a:p>
          <a:endParaRPr lang="zh-TW" altLang="en-US"/>
        </a:p>
      </dgm:t>
    </dgm:pt>
    <dgm:pt modelId="{0EBB2C4A-C4CC-4F3F-83D3-901F3E67CB2F}" type="parTrans" cxnId="{FBDC37A5-5219-438E-8945-5E178C29FECD}">
      <dgm:prSet/>
      <dgm:spPr/>
      <dgm:t>
        <a:bodyPr/>
        <a:lstStyle/>
        <a:p>
          <a:endParaRPr lang="zh-TW" altLang="en-US"/>
        </a:p>
      </dgm:t>
    </dgm:pt>
    <dgm:pt modelId="{2AA76D20-86BD-4651-A5F1-41063763E93A}" type="pres">
      <dgm:prSet presAssocID="{3CA41143-86BC-4DD7-9CCB-72D6279A32D2}" presName="linear" presStyleCnt="0">
        <dgm:presLayoutVars>
          <dgm:dir/>
          <dgm:animLvl val="lvl"/>
          <dgm:resizeHandles val="exact"/>
        </dgm:presLayoutVars>
      </dgm:prSet>
      <dgm:spPr/>
      <dgm:t>
        <a:bodyPr/>
        <a:lstStyle/>
        <a:p>
          <a:endParaRPr lang="zh-TW" altLang="en-US"/>
        </a:p>
      </dgm:t>
    </dgm:pt>
    <dgm:pt modelId="{F72A239C-5582-40D4-B5AF-486B33DB8177}" type="pres">
      <dgm:prSet presAssocID="{19D41FBE-8FAB-41BC-A057-F95B92EB6AAC}" presName="parentLin" presStyleCnt="0"/>
      <dgm:spPr/>
    </dgm:pt>
    <dgm:pt modelId="{D61574E4-1355-43A2-BE51-38FC060EEC88}" type="pres">
      <dgm:prSet presAssocID="{19D41FBE-8FAB-41BC-A057-F95B92EB6AAC}" presName="parentLeftMargin" presStyleLbl="node1" presStyleIdx="0" presStyleCnt="2"/>
      <dgm:spPr/>
      <dgm:t>
        <a:bodyPr/>
        <a:lstStyle/>
        <a:p>
          <a:endParaRPr lang="zh-TW" altLang="en-US"/>
        </a:p>
      </dgm:t>
    </dgm:pt>
    <dgm:pt modelId="{E2E557DE-39F7-4D02-9B54-724489FFA11E}" type="pres">
      <dgm:prSet presAssocID="{19D41FBE-8FAB-41BC-A057-F95B92EB6AAC}" presName="parentText" presStyleLbl="node1" presStyleIdx="0" presStyleCnt="2">
        <dgm:presLayoutVars>
          <dgm:chMax val="0"/>
          <dgm:bulletEnabled val="1"/>
        </dgm:presLayoutVars>
      </dgm:prSet>
      <dgm:spPr/>
      <dgm:t>
        <a:bodyPr/>
        <a:lstStyle/>
        <a:p>
          <a:endParaRPr lang="zh-TW" altLang="en-US"/>
        </a:p>
      </dgm:t>
    </dgm:pt>
    <dgm:pt modelId="{1F298613-8321-4430-870C-288D8F665FC6}" type="pres">
      <dgm:prSet presAssocID="{19D41FBE-8FAB-41BC-A057-F95B92EB6AAC}" presName="negativeSpace" presStyleCnt="0"/>
      <dgm:spPr/>
    </dgm:pt>
    <dgm:pt modelId="{BBC471BD-13EB-4064-84D9-C2666214DBCC}" type="pres">
      <dgm:prSet presAssocID="{19D41FBE-8FAB-41BC-A057-F95B92EB6AAC}" presName="childText" presStyleLbl="conFgAcc1" presStyleIdx="0" presStyleCnt="2">
        <dgm:presLayoutVars>
          <dgm:bulletEnabled val="1"/>
        </dgm:presLayoutVars>
      </dgm:prSet>
      <dgm:spPr/>
      <dgm:t>
        <a:bodyPr/>
        <a:lstStyle/>
        <a:p>
          <a:endParaRPr lang="zh-TW" altLang="en-US"/>
        </a:p>
      </dgm:t>
    </dgm:pt>
    <dgm:pt modelId="{D6D6DC84-7F0D-4D4E-9207-EA9EA599D523}" type="pres">
      <dgm:prSet presAssocID="{B8A30DFF-72A6-4259-893D-4797BC9C78BB}" presName="spaceBetweenRectangles" presStyleCnt="0"/>
      <dgm:spPr/>
    </dgm:pt>
    <dgm:pt modelId="{5CDB0BA6-0F29-4719-B8F7-D1D02FE24132}" type="pres">
      <dgm:prSet presAssocID="{B54A0CC1-2D52-4207-AAA8-F9A5732EF2FB}" presName="parentLin" presStyleCnt="0"/>
      <dgm:spPr/>
    </dgm:pt>
    <dgm:pt modelId="{76C148D8-D3C6-4A57-A6F3-2BF33C1AD0A8}" type="pres">
      <dgm:prSet presAssocID="{B54A0CC1-2D52-4207-AAA8-F9A5732EF2FB}" presName="parentLeftMargin" presStyleLbl="node1" presStyleIdx="0" presStyleCnt="2"/>
      <dgm:spPr/>
      <dgm:t>
        <a:bodyPr/>
        <a:lstStyle/>
        <a:p>
          <a:endParaRPr lang="zh-TW" altLang="en-US"/>
        </a:p>
      </dgm:t>
    </dgm:pt>
    <dgm:pt modelId="{AFCBB5A1-E965-4359-A465-B64106723673}" type="pres">
      <dgm:prSet presAssocID="{B54A0CC1-2D52-4207-AAA8-F9A5732EF2FB}" presName="parentText" presStyleLbl="node1" presStyleIdx="1" presStyleCnt="2">
        <dgm:presLayoutVars>
          <dgm:chMax val="0"/>
          <dgm:bulletEnabled val="1"/>
        </dgm:presLayoutVars>
      </dgm:prSet>
      <dgm:spPr/>
      <dgm:t>
        <a:bodyPr/>
        <a:lstStyle/>
        <a:p>
          <a:endParaRPr lang="zh-TW" altLang="en-US"/>
        </a:p>
      </dgm:t>
    </dgm:pt>
    <dgm:pt modelId="{42BC389D-97C5-4ED6-838E-088218D2F443}" type="pres">
      <dgm:prSet presAssocID="{B54A0CC1-2D52-4207-AAA8-F9A5732EF2FB}" presName="negativeSpace" presStyleCnt="0"/>
      <dgm:spPr/>
    </dgm:pt>
    <dgm:pt modelId="{CD91DB30-9BFB-4766-85E0-B7F443C3B2B5}" type="pres">
      <dgm:prSet presAssocID="{B54A0CC1-2D52-4207-AAA8-F9A5732EF2FB}" presName="childText" presStyleLbl="conFgAcc1" presStyleIdx="1" presStyleCnt="2" custScaleY="121391">
        <dgm:presLayoutVars>
          <dgm:bulletEnabled val="1"/>
        </dgm:presLayoutVars>
      </dgm:prSet>
      <dgm:spPr/>
      <dgm:t>
        <a:bodyPr/>
        <a:lstStyle/>
        <a:p>
          <a:endParaRPr lang="zh-TW" altLang="en-US"/>
        </a:p>
      </dgm:t>
    </dgm:pt>
  </dgm:ptLst>
  <dgm:cxnLst>
    <dgm:cxn modelId="{FBDC37A5-5219-438E-8945-5E178C29FECD}" srcId="{B54A0CC1-2D52-4207-AAA8-F9A5732EF2FB}" destId="{BF2E656E-E1E7-44F4-AA61-732D01EC2635}" srcOrd="0" destOrd="0" parTransId="{0EBB2C4A-C4CC-4F3F-83D3-901F3E67CB2F}" sibTransId="{94362D58-3EFA-432E-B7D1-641669D6CCC7}"/>
    <dgm:cxn modelId="{1997B055-4CF7-4549-A847-F8FA1CB0817B}" type="presOf" srcId="{01875B30-54E2-4B21-B3E6-4BE49A9AA0A2}" destId="{BBC471BD-13EB-4064-84D9-C2666214DBCC}" srcOrd="0" destOrd="0" presId="urn:microsoft.com/office/officeart/2005/8/layout/list1"/>
    <dgm:cxn modelId="{37C04D32-5584-4A8E-BF20-13D4F675F8D8}" type="presOf" srcId="{B54A0CC1-2D52-4207-AAA8-F9A5732EF2FB}" destId="{AFCBB5A1-E965-4359-A465-B64106723673}" srcOrd="1" destOrd="0" presId="urn:microsoft.com/office/officeart/2005/8/layout/list1"/>
    <dgm:cxn modelId="{74918495-D35F-44F4-B341-EA5A3DB0C9FE}" srcId="{19D41FBE-8FAB-41BC-A057-F95B92EB6AAC}" destId="{01875B30-54E2-4B21-B3E6-4BE49A9AA0A2}" srcOrd="0" destOrd="0" parTransId="{FE6AC4BD-2FB5-4E28-B0D7-D5B6320FD681}" sibTransId="{D18FCEDF-E848-4143-89D2-98BC9AAB2E7C}"/>
    <dgm:cxn modelId="{2D00A868-86CD-47A5-AFEC-B020AEF73C6D}" type="presOf" srcId="{19D41FBE-8FAB-41BC-A057-F95B92EB6AAC}" destId="{E2E557DE-39F7-4D02-9B54-724489FFA11E}" srcOrd="1" destOrd="0" presId="urn:microsoft.com/office/officeart/2005/8/layout/list1"/>
    <dgm:cxn modelId="{57291A52-F817-4CCC-84F6-B86BA48575AD}" type="presOf" srcId="{B54A0CC1-2D52-4207-AAA8-F9A5732EF2FB}" destId="{76C148D8-D3C6-4A57-A6F3-2BF33C1AD0A8}" srcOrd="0" destOrd="0" presId="urn:microsoft.com/office/officeart/2005/8/layout/list1"/>
    <dgm:cxn modelId="{3EA4D7A2-5B82-4431-8A18-7EBA1D110AF4}" type="presOf" srcId="{19D41FBE-8FAB-41BC-A057-F95B92EB6AAC}" destId="{D61574E4-1355-43A2-BE51-38FC060EEC88}" srcOrd="0" destOrd="0" presId="urn:microsoft.com/office/officeart/2005/8/layout/list1"/>
    <dgm:cxn modelId="{624D579B-DE59-4E8F-B1E6-1D750493BE26}" srcId="{3CA41143-86BC-4DD7-9CCB-72D6279A32D2}" destId="{19D41FBE-8FAB-41BC-A057-F95B92EB6AAC}" srcOrd="0" destOrd="0" parTransId="{0A587A82-B190-4CDC-8761-D1CBF6EE8943}" sibTransId="{B8A30DFF-72A6-4259-893D-4797BC9C78BB}"/>
    <dgm:cxn modelId="{9FC9CC7D-31AD-4C98-8D9F-7240DE739998}" type="presOf" srcId="{BF2E656E-E1E7-44F4-AA61-732D01EC2635}" destId="{CD91DB30-9BFB-4766-85E0-B7F443C3B2B5}" srcOrd="0" destOrd="0" presId="urn:microsoft.com/office/officeart/2005/8/layout/list1"/>
    <dgm:cxn modelId="{E7899C0C-62F4-4337-8254-F803D6D67436}" type="presOf" srcId="{3CA41143-86BC-4DD7-9CCB-72D6279A32D2}" destId="{2AA76D20-86BD-4651-A5F1-41063763E93A}" srcOrd="0" destOrd="0" presId="urn:microsoft.com/office/officeart/2005/8/layout/list1"/>
    <dgm:cxn modelId="{83D81D9B-C413-4D00-87E9-E932741C62BF}" srcId="{3CA41143-86BC-4DD7-9CCB-72D6279A32D2}" destId="{B54A0CC1-2D52-4207-AAA8-F9A5732EF2FB}" srcOrd="1" destOrd="0" parTransId="{1AF8CA8D-EFB3-4B94-B2B6-99DD037D39D2}" sibTransId="{A6322865-88C5-4485-9C30-966B850C5115}"/>
    <dgm:cxn modelId="{2826C4A1-0945-427C-AA05-60DE7AE63E68}" type="presParOf" srcId="{2AA76D20-86BD-4651-A5F1-41063763E93A}" destId="{F72A239C-5582-40D4-B5AF-486B33DB8177}" srcOrd="0" destOrd="0" presId="urn:microsoft.com/office/officeart/2005/8/layout/list1"/>
    <dgm:cxn modelId="{1CE1DA7D-AEF3-4D3C-8EE8-26EF10971D06}" type="presParOf" srcId="{F72A239C-5582-40D4-B5AF-486B33DB8177}" destId="{D61574E4-1355-43A2-BE51-38FC060EEC88}" srcOrd="0" destOrd="0" presId="urn:microsoft.com/office/officeart/2005/8/layout/list1"/>
    <dgm:cxn modelId="{94A046E9-A838-4550-8FF7-8CDE0F2E3658}" type="presParOf" srcId="{F72A239C-5582-40D4-B5AF-486B33DB8177}" destId="{E2E557DE-39F7-4D02-9B54-724489FFA11E}" srcOrd="1" destOrd="0" presId="urn:microsoft.com/office/officeart/2005/8/layout/list1"/>
    <dgm:cxn modelId="{CDF2952A-4204-40AF-A09C-65AD1339189F}" type="presParOf" srcId="{2AA76D20-86BD-4651-A5F1-41063763E93A}" destId="{1F298613-8321-4430-870C-288D8F665FC6}" srcOrd="1" destOrd="0" presId="urn:microsoft.com/office/officeart/2005/8/layout/list1"/>
    <dgm:cxn modelId="{4A1F8038-E611-422C-B6FD-9D6BDF3772AD}" type="presParOf" srcId="{2AA76D20-86BD-4651-A5F1-41063763E93A}" destId="{BBC471BD-13EB-4064-84D9-C2666214DBCC}" srcOrd="2" destOrd="0" presId="urn:microsoft.com/office/officeart/2005/8/layout/list1"/>
    <dgm:cxn modelId="{189D2C80-348A-421D-9CBC-E58FB20CC40F}" type="presParOf" srcId="{2AA76D20-86BD-4651-A5F1-41063763E93A}" destId="{D6D6DC84-7F0D-4D4E-9207-EA9EA599D523}" srcOrd="3" destOrd="0" presId="urn:microsoft.com/office/officeart/2005/8/layout/list1"/>
    <dgm:cxn modelId="{331B2BC6-EB34-433F-98D3-DE942D83A281}" type="presParOf" srcId="{2AA76D20-86BD-4651-A5F1-41063763E93A}" destId="{5CDB0BA6-0F29-4719-B8F7-D1D02FE24132}" srcOrd="4" destOrd="0" presId="urn:microsoft.com/office/officeart/2005/8/layout/list1"/>
    <dgm:cxn modelId="{7528C417-51CE-4065-A6DC-0823A35E4064}" type="presParOf" srcId="{5CDB0BA6-0F29-4719-B8F7-D1D02FE24132}" destId="{76C148D8-D3C6-4A57-A6F3-2BF33C1AD0A8}" srcOrd="0" destOrd="0" presId="urn:microsoft.com/office/officeart/2005/8/layout/list1"/>
    <dgm:cxn modelId="{A0C09C6B-BADE-4F60-A77A-7DC984715CBB}" type="presParOf" srcId="{5CDB0BA6-0F29-4719-B8F7-D1D02FE24132}" destId="{AFCBB5A1-E965-4359-A465-B64106723673}" srcOrd="1" destOrd="0" presId="urn:microsoft.com/office/officeart/2005/8/layout/list1"/>
    <dgm:cxn modelId="{2F489604-6AD8-4151-84BB-6FDD132534CA}" type="presParOf" srcId="{2AA76D20-86BD-4651-A5F1-41063763E93A}" destId="{42BC389D-97C5-4ED6-838E-088218D2F443}" srcOrd="5" destOrd="0" presId="urn:microsoft.com/office/officeart/2005/8/layout/list1"/>
    <dgm:cxn modelId="{C2E5EC25-30BA-483C-B12B-3E6ACA9937FA}" type="presParOf" srcId="{2AA76D20-86BD-4651-A5F1-41063763E93A}" destId="{CD91DB30-9BFB-4766-85E0-B7F443C3B2B5}"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9FC85A3-9BB4-4A09-AE45-8262375D5E64}" type="doc">
      <dgm:prSet loTypeId="urn:microsoft.com/office/officeart/2005/8/layout/chevron2" loCatId="process" qsTypeId="urn:microsoft.com/office/officeart/2005/8/quickstyle/simple3" qsCatId="simple" csTypeId="urn:microsoft.com/office/officeart/2005/8/colors/colorful4" csCatId="colorful" phldr="1"/>
      <dgm:spPr/>
      <dgm:t>
        <a:bodyPr/>
        <a:lstStyle/>
        <a:p>
          <a:endParaRPr lang="zh-TW" altLang="en-US"/>
        </a:p>
      </dgm:t>
    </dgm:pt>
    <dgm:pt modelId="{66D85A0A-9553-40A1-B242-5D761A15C8C3}">
      <dgm:prSet phldrT="[文字]" custT="1"/>
      <dgm:spPr>
        <a:solidFill>
          <a:srgbClr val="33CC33"/>
        </a:solidFill>
        <a:scene3d>
          <a:camera prst="orthographicFront"/>
          <a:lightRig rig="threePt" dir="t"/>
        </a:scene3d>
        <a:sp3d>
          <a:bevelT/>
        </a:sp3d>
      </dgm:spPr>
      <dgm:t>
        <a:bodyPr/>
        <a:lstStyle/>
        <a:p>
          <a:r>
            <a:rPr lang="zh-TW" altLang="en-US" sz="2200" baseline="0" dirty="0" smtClean="0">
              <a:latin typeface="Times New Roman" pitchFamily="18" charset="0"/>
              <a:ea typeface="標楷體" pitchFamily="65" charset="-120"/>
            </a:rPr>
            <a:t>步驟二</a:t>
          </a:r>
          <a:endParaRPr lang="zh-TW" altLang="en-US" sz="2200" baseline="0" dirty="0">
            <a:latin typeface="Times New Roman" pitchFamily="18" charset="0"/>
            <a:ea typeface="標楷體" pitchFamily="65" charset="-120"/>
          </a:endParaRPr>
        </a:p>
      </dgm:t>
    </dgm:pt>
    <dgm:pt modelId="{26CDBB4C-A86A-447D-BF10-459C634E86EF}" type="parTrans" cxnId="{5B54C601-88AE-44C1-A220-BF836B868F76}">
      <dgm:prSet/>
      <dgm:spPr/>
      <dgm:t>
        <a:bodyPr/>
        <a:lstStyle/>
        <a:p>
          <a:endParaRPr lang="zh-TW" altLang="en-US" sz="2200" baseline="0">
            <a:solidFill>
              <a:schemeClr val="tx1"/>
            </a:solidFill>
            <a:latin typeface="Times New Roman" pitchFamily="18" charset="0"/>
            <a:ea typeface="標楷體" pitchFamily="65" charset="-120"/>
          </a:endParaRPr>
        </a:p>
      </dgm:t>
    </dgm:pt>
    <dgm:pt modelId="{A54DB18F-C4EB-42A8-80E5-4E7F9930245E}" type="sibTrans" cxnId="{5B54C601-88AE-44C1-A220-BF836B868F76}">
      <dgm:prSet/>
      <dgm:spPr/>
      <dgm:t>
        <a:bodyPr/>
        <a:lstStyle/>
        <a:p>
          <a:endParaRPr lang="zh-TW" altLang="en-US" sz="2200" baseline="0">
            <a:solidFill>
              <a:schemeClr val="tx1"/>
            </a:solidFill>
            <a:latin typeface="Times New Roman" pitchFamily="18" charset="0"/>
            <a:ea typeface="標楷體" pitchFamily="65" charset="-120"/>
          </a:endParaRPr>
        </a:p>
      </dgm:t>
    </dgm:pt>
    <dgm:pt modelId="{5A6468C8-0AF0-4893-8422-6151932C01E0}">
      <dgm:prSet phldrT="[文字]" custT="1"/>
      <dgm:spPr>
        <a:solidFill>
          <a:srgbClr val="FFC000"/>
        </a:solidFill>
        <a:scene3d>
          <a:camera prst="orthographicFront"/>
          <a:lightRig rig="threePt" dir="t"/>
        </a:scene3d>
        <a:sp3d>
          <a:bevelT/>
        </a:sp3d>
      </dgm:spPr>
      <dgm:t>
        <a:bodyPr/>
        <a:lstStyle/>
        <a:p>
          <a:r>
            <a:rPr lang="zh-TW" altLang="en-US" sz="2200" baseline="0" dirty="0" smtClean="0">
              <a:latin typeface="Times New Roman" pitchFamily="18" charset="0"/>
              <a:ea typeface="標楷體" pitchFamily="65" charset="-120"/>
            </a:rPr>
            <a:t>步驟三</a:t>
          </a:r>
          <a:endParaRPr lang="en-US" altLang="zh-TW" sz="2200" baseline="0" dirty="0" smtClean="0">
            <a:latin typeface="Times New Roman" pitchFamily="18" charset="0"/>
            <a:ea typeface="標楷體" pitchFamily="65" charset="-120"/>
          </a:endParaRPr>
        </a:p>
      </dgm:t>
    </dgm:pt>
    <dgm:pt modelId="{10414F73-B473-4FAD-B171-708FB3B9DAE4}" type="parTrans" cxnId="{11B008D9-1265-434C-AFFD-2896C25EF698}">
      <dgm:prSet/>
      <dgm:spPr/>
      <dgm:t>
        <a:bodyPr/>
        <a:lstStyle/>
        <a:p>
          <a:endParaRPr lang="zh-TW" altLang="en-US" sz="2200" baseline="0">
            <a:solidFill>
              <a:schemeClr val="tx1"/>
            </a:solidFill>
            <a:latin typeface="Times New Roman" pitchFamily="18" charset="0"/>
            <a:ea typeface="標楷體" pitchFamily="65" charset="-120"/>
          </a:endParaRPr>
        </a:p>
      </dgm:t>
    </dgm:pt>
    <dgm:pt modelId="{3B660E3C-1B01-4BF9-993D-28B5D2BDFF53}" type="sibTrans" cxnId="{11B008D9-1265-434C-AFFD-2896C25EF698}">
      <dgm:prSet/>
      <dgm:spPr/>
      <dgm:t>
        <a:bodyPr/>
        <a:lstStyle/>
        <a:p>
          <a:endParaRPr lang="zh-TW" altLang="en-US" sz="2200" baseline="0">
            <a:solidFill>
              <a:schemeClr val="tx1"/>
            </a:solidFill>
            <a:latin typeface="Times New Roman" pitchFamily="18" charset="0"/>
            <a:ea typeface="標楷體" pitchFamily="65" charset="-120"/>
          </a:endParaRPr>
        </a:p>
      </dgm:t>
    </dgm:pt>
    <dgm:pt modelId="{F96977F6-CD55-4C13-9149-F7007AB8AD1B}">
      <dgm:prSet phldrT="[文字]" custT="1"/>
      <dgm:spPr>
        <a:solidFill>
          <a:srgbClr val="FF3399"/>
        </a:solidFill>
        <a:scene3d>
          <a:camera prst="orthographicFront"/>
          <a:lightRig rig="threePt" dir="t"/>
        </a:scene3d>
        <a:sp3d>
          <a:bevelT/>
        </a:sp3d>
      </dgm:spPr>
      <dgm:t>
        <a:bodyPr/>
        <a:lstStyle/>
        <a:p>
          <a:r>
            <a:rPr lang="zh-TW" altLang="en-US" sz="2200" baseline="0" dirty="0" smtClean="0">
              <a:latin typeface="Times New Roman" pitchFamily="18" charset="0"/>
              <a:ea typeface="標楷體" pitchFamily="65" charset="-120"/>
            </a:rPr>
            <a:t>步驟四</a:t>
          </a:r>
          <a:endParaRPr lang="zh-TW" altLang="en-US" sz="2200" baseline="0" dirty="0">
            <a:latin typeface="Times New Roman" pitchFamily="18" charset="0"/>
            <a:ea typeface="標楷體" pitchFamily="65" charset="-120"/>
          </a:endParaRPr>
        </a:p>
      </dgm:t>
    </dgm:pt>
    <dgm:pt modelId="{044EE75C-BBBD-488C-AFCE-61D60B17C9D9}" type="parTrans" cxnId="{9F2E69EE-B613-4153-A436-88C919426538}">
      <dgm:prSet/>
      <dgm:spPr/>
      <dgm:t>
        <a:bodyPr/>
        <a:lstStyle/>
        <a:p>
          <a:endParaRPr lang="zh-TW" altLang="en-US" sz="2200" baseline="0">
            <a:solidFill>
              <a:schemeClr val="tx1"/>
            </a:solidFill>
            <a:latin typeface="Times New Roman" pitchFamily="18" charset="0"/>
            <a:ea typeface="標楷體" pitchFamily="65" charset="-120"/>
          </a:endParaRPr>
        </a:p>
      </dgm:t>
    </dgm:pt>
    <dgm:pt modelId="{922F1E61-56A7-404F-9442-4840866AA00F}" type="sibTrans" cxnId="{9F2E69EE-B613-4153-A436-88C919426538}">
      <dgm:prSet/>
      <dgm:spPr/>
      <dgm:t>
        <a:bodyPr/>
        <a:lstStyle/>
        <a:p>
          <a:endParaRPr lang="zh-TW" altLang="en-US" sz="2200" baseline="0">
            <a:solidFill>
              <a:schemeClr val="tx1"/>
            </a:solidFill>
            <a:latin typeface="Times New Roman" pitchFamily="18" charset="0"/>
            <a:ea typeface="標楷體" pitchFamily="65" charset="-120"/>
          </a:endParaRPr>
        </a:p>
      </dgm:t>
    </dgm:pt>
    <dgm:pt modelId="{5868C105-1EB5-4382-997B-7EC829F4AE59}">
      <dgm:prSet phldrT="[文字]" custT="1"/>
      <dgm:spPr>
        <a:solidFill>
          <a:srgbClr val="FF99FF">
            <a:alpha val="90000"/>
          </a:srgbClr>
        </a:solidFill>
        <a:ln>
          <a:noFill/>
        </a:ln>
        <a:scene3d>
          <a:camera prst="orthographicFront"/>
          <a:lightRig rig="threePt" dir="t"/>
        </a:scene3d>
        <a:sp3d>
          <a:bevelT/>
        </a:sp3d>
      </dgm:spPr>
      <dgm:t>
        <a:bodyPr/>
        <a:lstStyle/>
        <a:p>
          <a:r>
            <a:rPr lang="zh-TW" altLang="en-US" sz="2200" baseline="0" dirty="0" smtClean="0">
              <a:latin typeface="Times New Roman" pitchFamily="18" charset="0"/>
              <a:ea typeface="標楷體" pitchFamily="65" charset="-120"/>
            </a:rPr>
            <a:t>發放與回收問卷，以統計方法進行資料分析</a:t>
          </a:r>
          <a:endParaRPr lang="zh-TW" altLang="en-US" sz="2200" baseline="0" dirty="0">
            <a:latin typeface="Times New Roman" pitchFamily="18" charset="0"/>
            <a:ea typeface="標楷體" pitchFamily="65" charset="-120"/>
          </a:endParaRPr>
        </a:p>
      </dgm:t>
    </dgm:pt>
    <dgm:pt modelId="{326F3DAD-04A6-41C7-948B-D2E985B1DDED}" type="parTrans" cxnId="{E43511BC-8205-4E07-A159-9CDBE14B4DB7}">
      <dgm:prSet/>
      <dgm:spPr/>
      <dgm:t>
        <a:bodyPr/>
        <a:lstStyle/>
        <a:p>
          <a:endParaRPr lang="zh-TW" altLang="en-US" sz="2200" baseline="0">
            <a:solidFill>
              <a:schemeClr val="tx1"/>
            </a:solidFill>
            <a:latin typeface="Times New Roman" pitchFamily="18" charset="0"/>
            <a:ea typeface="標楷體" pitchFamily="65" charset="-120"/>
          </a:endParaRPr>
        </a:p>
      </dgm:t>
    </dgm:pt>
    <dgm:pt modelId="{C6297544-A780-4AF8-8B9A-34FD357CA8DB}" type="sibTrans" cxnId="{E43511BC-8205-4E07-A159-9CDBE14B4DB7}">
      <dgm:prSet/>
      <dgm:spPr/>
      <dgm:t>
        <a:bodyPr/>
        <a:lstStyle/>
        <a:p>
          <a:endParaRPr lang="zh-TW" altLang="en-US" sz="2200" baseline="0">
            <a:solidFill>
              <a:schemeClr val="tx1"/>
            </a:solidFill>
            <a:latin typeface="Times New Roman" pitchFamily="18" charset="0"/>
            <a:ea typeface="標楷體" pitchFamily="65" charset="-120"/>
          </a:endParaRPr>
        </a:p>
      </dgm:t>
    </dgm:pt>
    <dgm:pt modelId="{B3A4F10C-190F-4F4E-93A4-849C6A4DD170}">
      <dgm:prSet phldrT="[文字]" custT="1"/>
      <dgm:spPr>
        <a:solidFill>
          <a:srgbClr val="FF7C80"/>
        </a:solidFill>
        <a:scene3d>
          <a:camera prst="orthographicFront"/>
          <a:lightRig rig="threePt" dir="t"/>
        </a:scene3d>
        <a:sp3d>
          <a:bevelT/>
        </a:sp3d>
      </dgm:spPr>
      <dgm:t>
        <a:bodyPr/>
        <a:lstStyle/>
        <a:p>
          <a:r>
            <a:rPr lang="zh-TW" altLang="en-US" sz="2200" baseline="0" dirty="0" smtClean="0">
              <a:latin typeface="Times New Roman" pitchFamily="18" charset="0"/>
              <a:ea typeface="標楷體" pitchFamily="65" charset="-120"/>
            </a:rPr>
            <a:t>步驟五</a:t>
          </a:r>
          <a:endParaRPr lang="zh-TW" altLang="en-US" sz="2200" baseline="0" dirty="0">
            <a:latin typeface="Times New Roman" pitchFamily="18" charset="0"/>
            <a:ea typeface="標楷體" pitchFamily="65" charset="-120"/>
          </a:endParaRPr>
        </a:p>
      </dgm:t>
    </dgm:pt>
    <dgm:pt modelId="{2B3FF943-AE97-4D0A-9921-1E162422DC3A}" type="parTrans" cxnId="{9625B7C2-DA60-4C2B-93C0-2005C4997F32}">
      <dgm:prSet/>
      <dgm:spPr/>
      <dgm:t>
        <a:bodyPr/>
        <a:lstStyle/>
        <a:p>
          <a:endParaRPr lang="zh-TW" altLang="en-US" sz="2200" baseline="0">
            <a:solidFill>
              <a:schemeClr val="tx1"/>
            </a:solidFill>
            <a:latin typeface="Times New Roman" pitchFamily="18" charset="0"/>
            <a:ea typeface="標楷體" pitchFamily="65" charset="-120"/>
          </a:endParaRPr>
        </a:p>
      </dgm:t>
    </dgm:pt>
    <dgm:pt modelId="{C7070133-3868-4B44-A8F3-6A840D46A271}" type="sibTrans" cxnId="{9625B7C2-DA60-4C2B-93C0-2005C4997F32}">
      <dgm:prSet/>
      <dgm:spPr/>
      <dgm:t>
        <a:bodyPr/>
        <a:lstStyle/>
        <a:p>
          <a:endParaRPr lang="zh-TW" altLang="en-US" sz="2200" baseline="0">
            <a:solidFill>
              <a:schemeClr val="tx1"/>
            </a:solidFill>
            <a:latin typeface="Times New Roman" pitchFamily="18" charset="0"/>
            <a:ea typeface="標楷體" pitchFamily="65" charset="-120"/>
          </a:endParaRPr>
        </a:p>
      </dgm:t>
    </dgm:pt>
    <dgm:pt modelId="{596D9DDF-6D66-4843-B653-1B4D21310874}">
      <dgm:prSet phldrT="[文字]" custT="1"/>
      <dgm:spPr>
        <a:solidFill>
          <a:srgbClr val="0070C0"/>
        </a:solidFill>
        <a:scene3d>
          <a:camera prst="orthographicFront"/>
          <a:lightRig rig="threePt" dir="t"/>
        </a:scene3d>
        <a:sp3d>
          <a:bevelT/>
        </a:sp3d>
      </dgm:spPr>
      <dgm:t>
        <a:bodyPr/>
        <a:lstStyle/>
        <a:p>
          <a:r>
            <a:rPr lang="zh-TW" altLang="en-US" sz="2200" baseline="0" dirty="0" smtClean="0">
              <a:latin typeface="Times New Roman" pitchFamily="18" charset="0"/>
              <a:ea typeface="標楷體" pitchFamily="65" charset="-120"/>
            </a:rPr>
            <a:t>步驟一</a:t>
          </a:r>
          <a:endParaRPr lang="zh-TW" altLang="en-US" sz="2200" baseline="0" dirty="0">
            <a:latin typeface="Times New Roman" pitchFamily="18" charset="0"/>
            <a:ea typeface="標楷體" pitchFamily="65" charset="-120"/>
          </a:endParaRPr>
        </a:p>
      </dgm:t>
    </dgm:pt>
    <dgm:pt modelId="{A2B8A4BC-3CA0-4D5C-A851-B516BB15D0D3}" type="sibTrans" cxnId="{3F0F628C-843C-4AE5-A18C-A2FD4C131928}">
      <dgm:prSet/>
      <dgm:spPr/>
      <dgm:t>
        <a:bodyPr/>
        <a:lstStyle/>
        <a:p>
          <a:endParaRPr lang="zh-TW" altLang="en-US" sz="2200" baseline="0">
            <a:solidFill>
              <a:schemeClr val="tx1"/>
            </a:solidFill>
            <a:latin typeface="Times New Roman" pitchFamily="18" charset="0"/>
            <a:ea typeface="標楷體" pitchFamily="65" charset="-120"/>
          </a:endParaRPr>
        </a:p>
      </dgm:t>
    </dgm:pt>
    <dgm:pt modelId="{47B821A1-3F17-4D93-A6B0-E32EDC73FCA9}" type="parTrans" cxnId="{3F0F628C-843C-4AE5-A18C-A2FD4C131928}">
      <dgm:prSet/>
      <dgm:spPr/>
      <dgm:t>
        <a:bodyPr/>
        <a:lstStyle/>
        <a:p>
          <a:endParaRPr lang="zh-TW" altLang="en-US" sz="2200" baseline="0">
            <a:solidFill>
              <a:schemeClr val="tx1"/>
            </a:solidFill>
            <a:latin typeface="Times New Roman" pitchFamily="18" charset="0"/>
            <a:ea typeface="標楷體" pitchFamily="65" charset="-120"/>
          </a:endParaRPr>
        </a:p>
      </dgm:t>
    </dgm:pt>
    <dgm:pt modelId="{8BEFE03C-3BEF-42C2-9DB5-585A3B07A8A4}">
      <dgm:prSet custT="1"/>
      <dgm:spPr>
        <a:solidFill>
          <a:srgbClr val="1EB4C0">
            <a:alpha val="90000"/>
          </a:srgbClr>
        </a:solidFill>
        <a:ln>
          <a:noFill/>
        </a:ln>
        <a:scene3d>
          <a:camera prst="orthographicFront"/>
          <a:lightRig rig="threePt" dir="t"/>
        </a:scene3d>
        <a:sp3d>
          <a:bevelT/>
        </a:sp3d>
      </dgm:spPr>
      <dgm:t>
        <a:bodyPr/>
        <a:lstStyle/>
        <a:p>
          <a:r>
            <a:rPr lang="zh-TW" altLang="en-US" sz="2200" baseline="0" dirty="0" smtClean="0">
              <a:latin typeface="Times New Roman" pitchFamily="18" charset="0"/>
              <a:ea typeface="標楷體" pitchFamily="65" charset="-120"/>
            </a:rPr>
            <a:t>定義研究範疇</a:t>
          </a:r>
          <a:endParaRPr lang="zh-TW" altLang="en-US" sz="2200" baseline="0" dirty="0">
            <a:latin typeface="Times New Roman" pitchFamily="18" charset="0"/>
            <a:ea typeface="標楷體" pitchFamily="65" charset="-120"/>
          </a:endParaRPr>
        </a:p>
      </dgm:t>
    </dgm:pt>
    <dgm:pt modelId="{780C4407-2D28-4E3F-A461-C27851F33A33}" type="parTrans" cxnId="{00035068-FBA0-42B7-8DFD-95BC22EB6CEB}">
      <dgm:prSet/>
      <dgm:spPr/>
      <dgm:t>
        <a:bodyPr/>
        <a:lstStyle/>
        <a:p>
          <a:endParaRPr lang="zh-TW" altLang="en-US" sz="2200" baseline="0">
            <a:solidFill>
              <a:schemeClr val="tx1"/>
            </a:solidFill>
            <a:latin typeface="Times New Roman" pitchFamily="18" charset="0"/>
            <a:ea typeface="標楷體" pitchFamily="65" charset="-120"/>
          </a:endParaRPr>
        </a:p>
      </dgm:t>
    </dgm:pt>
    <dgm:pt modelId="{41457949-A339-4D17-9CDD-DF95B099FFBC}" type="sibTrans" cxnId="{00035068-FBA0-42B7-8DFD-95BC22EB6CEB}">
      <dgm:prSet/>
      <dgm:spPr/>
      <dgm:t>
        <a:bodyPr/>
        <a:lstStyle/>
        <a:p>
          <a:endParaRPr lang="zh-TW" altLang="en-US" sz="2200" baseline="0">
            <a:solidFill>
              <a:schemeClr val="tx1"/>
            </a:solidFill>
            <a:latin typeface="Times New Roman" pitchFamily="18" charset="0"/>
            <a:ea typeface="標楷體" pitchFamily="65" charset="-120"/>
          </a:endParaRPr>
        </a:p>
      </dgm:t>
    </dgm:pt>
    <dgm:pt modelId="{9080985E-2DB6-44E9-9321-AD1F563B484A}">
      <dgm:prSet custT="1"/>
      <dgm:spPr>
        <a:solidFill>
          <a:srgbClr val="92D050">
            <a:alpha val="90000"/>
          </a:srgbClr>
        </a:solidFill>
        <a:ln>
          <a:noFill/>
        </a:ln>
        <a:scene3d>
          <a:camera prst="orthographicFront"/>
          <a:lightRig rig="threePt" dir="t"/>
        </a:scene3d>
        <a:sp3d>
          <a:bevelT/>
        </a:sp3d>
      </dgm:spPr>
      <dgm:t>
        <a:bodyPr/>
        <a:lstStyle/>
        <a:p>
          <a:r>
            <a:rPr lang="zh-TW" altLang="en-US" sz="2200" baseline="0" dirty="0" smtClean="0">
              <a:latin typeface="Times New Roman" pitchFamily="18" charset="0"/>
              <a:ea typeface="標楷體" pitchFamily="65" charset="-120"/>
            </a:rPr>
            <a:t>文獻整理與蒐集，確定研究架構</a:t>
          </a:r>
          <a:endParaRPr lang="zh-TW" altLang="en-US" sz="2200" baseline="0" dirty="0">
            <a:latin typeface="Times New Roman" pitchFamily="18" charset="0"/>
            <a:ea typeface="標楷體" pitchFamily="65" charset="-120"/>
          </a:endParaRPr>
        </a:p>
      </dgm:t>
    </dgm:pt>
    <dgm:pt modelId="{3FFDC9D3-20A3-4A36-A14A-E474D960265A}" type="parTrans" cxnId="{C62A5FF4-B996-4BAB-9721-C158013039D8}">
      <dgm:prSet/>
      <dgm:spPr/>
      <dgm:t>
        <a:bodyPr/>
        <a:lstStyle/>
        <a:p>
          <a:endParaRPr lang="zh-TW" altLang="en-US" sz="2200" baseline="0">
            <a:solidFill>
              <a:schemeClr val="tx1"/>
            </a:solidFill>
            <a:latin typeface="Times New Roman" pitchFamily="18" charset="0"/>
            <a:ea typeface="標楷體" pitchFamily="65" charset="-120"/>
          </a:endParaRPr>
        </a:p>
      </dgm:t>
    </dgm:pt>
    <dgm:pt modelId="{1F259D5D-A106-420C-95D4-CB81D932DC16}" type="sibTrans" cxnId="{C62A5FF4-B996-4BAB-9721-C158013039D8}">
      <dgm:prSet/>
      <dgm:spPr/>
      <dgm:t>
        <a:bodyPr/>
        <a:lstStyle/>
        <a:p>
          <a:endParaRPr lang="zh-TW" altLang="en-US" sz="2200" baseline="0">
            <a:solidFill>
              <a:schemeClr val="tx1"/>
            </a:solidFill>
            <a:latin typeface="Times New Roman" pitchFamily="18" charset="0"/>
            <a:ea typeface="標楷體" pitchFamily="65" charset="-120"/>
          </a:endParaRPr>
        </a:p>
      </dgm:t>
    </dgm:pt>
    <dgm:pt modelId="{318A6DA1-4B01-438D-B1C7-95C43C39D6C7}">
      <dgm:prSet custT="1"/>
      <dgm:spPr>
        <a:solidFill>
          <a:srgbClr val="FFFF00">
            <a:alpha val="90000"/>
          </a:srgbClr>
        </a:solidFill>
        <a:ln>
          <a:noFill/>
        </a:ln>
        <a:scene3d>
          <a:camera prst="orthographicFront"/>
          <a:lightRig rig="threePt" dir="t"/>
        </a:scene3d>
        <a:sp3d>
          <a:bevelT/>
        </a:sp3d>
      </dgm:spPr>
      <dgm:t>
        <a:bodyPr/>
        <a:lstStyle/>
        <a:p>
          <a:r>
            <a:rPr lang="zh-TW" altLang="en-US" sz="2200" baseline="0" dirty="0" smtClean="0">
              <a:latin typeface="Times New Roman" pitchFamily="18" charset="0"/>
              <a:ea typeface="標楷體" pitchFamily="65" charset="-120"/>
            </a:rPr>
            <a:t>依照研究架構與目的設計問卷</a:t>
          </a:r>
          <a:endParaRPr lang="zh-TW" altLang="en-US" sz="2200" baseline="0" dirty="0">
            <a:latin typeface="Times New Roman" pitchFamily="18" charset="0"/>
            <a:ea typeface="標楷體" pitchFamily="65" charset="-120"/>
          </a:endParaRPr>
        </a:p>
      </dgm:t>
    </dgm:pt>
    <dgm:pt modelId="{687E5A67-474A-4C3A-A21F-CF6A141A4569}" type="parTrans" cxnId="{0C8EE038-D8CF-450A-BC40-B2E90C94ACF5}">
      <dgm:prSet/>
      <dgm:spPr/>
      <dgm:t>
        <a:bodyPr/>
        <a:lstStyle/>
        <a:p>
          <a:endParaRPr lang="zh-TW" altLang="en-US" sz="2200" baseline="0">
            <a:solidFill>
              <a:schemeClr val="tx1"/>
            </a:solidFill>
            <a:latin typeface="Times New Roman" pitchFamily="18" charset="0"/>
            <a:ea typeface="標楷體" pitchFamily="65" charset="-120"/>
          </a:endParaRPr>
        </a:p>
      </dgm:t>
    </dgm:pt>
    <dgm:pt modelId="{4DAF66B6-35D5-4500-B4ED-CB2AB3674AD4}" type="sibTrans" cxnId="{0C8EE038-D8CF-450A-BC40-B2E90C94ACF5}">
      <dgm:prSet/>
      <dgm:spPr/>
      <dgm:t>
        <a:bodyPr/>
        <a:lstStyle/>
        <a:p>
          <a:endParaRPr lang="zh-TW" altLang="en-US" sz="2200" baseline="0">
            <a:solidFill>
              <a:schemeClr val="tx1"/>
            </a:solidFill>
            <a:latin typeface="Times New Roman" pitchFamily="18" charset="0"/>
            <a:ea typeface="標楷體" pitchFamily="65" charset="-120"/>
          </a:endParaRPr>
        </a:p>
      </dgm:t>
    </dgm:pt>
    <dgm:pt modelId="{22E7240C-936A-4DB3-B672-C8B335E19182}">
      <dgm:prSet phldrT="[文字]" custT="1"/>
      <dgm:spPr>
        <a:solidFill>
          <a:schemeClr val="accent1">
            <a:lumMod val="40000"/>
            <a:lumOff val="60000"/>
            <a:alpha val="90000"/>
          </a:schemeClr>
        </a:solidFill>
        <a:ln>
          <a:noFill/>
        </a:ln>
        <a:scene3d>
          <a:camera prst="orthographicFront"/>
          <a:lightRig rig="threePt" dir="t"/>
        </a:scene3d>
        <a:sp3d>
          <a:bevelT/>
        </a:sp3d>
      </dgm:spPr>
      <dgm:t>
        <a:bodyPr/>
        <a:lstStyle/>
        <a:p>
          <a:r>
            <a:rPr lang="zh-TW" altLang="en-US" sz="2200" baseline="0" dirty="0" smtClean="0">
              <a:latin typeface="Times New Roman" pitchFamily="18" charset="0"/>
              <a:ea typeface="標楷體" pitchFamily="65" charset="-120"/>
            </a:rPr>
            <a:t>根據研究結果與發現，作出具體的結論與建議</a:t>
          </a:r>
          <a:endParaRPr lang="zh-TW" altLang="en-US" sz="2200" baseline="0" dirty="0">
            <a:latin typeface="Times New Roman" pitchFamily="18" charset="0"/>
            <a:ea typeface="標楷體" pitchFamily="65" charset="-120"/>
          </a:endParaRPr>
        </a:p>
      </dgm:t>
    </dgm:pt>
    <dgm:pt modelId="{2891ADAD-50A8-4F3A-BCA7-05884438F291}" type="sibTrans" cxnId="{44829A24-3E8A-4898-8698-284FF83E6F03}">
      <dgm:prSet/>
      <dgm:spPr/>
      <dgm:t>
        <a:bodyPr/>
        <a:lstStyle/>
        <a:p>
          <a:endParaRPr lang="zh-TW" altLang="en-US" sz="2200" baseline="0">
            <a:solidFill>
              <a:schemeClr val="tx1"/>
            </a:solidFill>
            <a:latin typeface="Times New Roman" pitchFamily="18" charset="0"/>
            <a:ea typeface="標楷體" pitchFamily="65" charset="-120"/>
          </a:endParaRPr>
        </a:p>
      </dgm:t>
    </dgm:pt>
    <dgm:pt modelId="{8E767448-E29B-40FD-AAA8-4C9228361C6A}" type="parTrans" cxnId="{44829A24-3E8A-4898-8698-284FF83E6F03}">
      <dgm:prSet/>
      <dgm:spPr/>
      <dgm:t>
        <a:bodyPr/>
        <a:lstStyle/>
        <a:p>
          <a:endParaRPr lang="zh-TW" altLang="en-US" sz="2200" baseline="0">
            <a:solidFill>
              <a:schemeClr val="tx1"/>
            </a:solidFill>
            <a:latin typeface="Times New Roman" pitchFamily="18" charset="0"/>
            <a:ea typeface="標楷體" pitchFamily="65" charset="-120"/>
          </a:endParaRPr>
        </a:p>
      </dgm:t>
    </dgm:pt>
    <dgm:pt modelId="{6B1528B7-894B-49E1-917D-16CB1F33EF5D}" type="pres">
      <dgm:prSet presAssocID="{B9FC85A3-9BB4-4A09-AE45-8262375D5E64}" presName="linearFlow" presStyleCnt="0">
        <dgm:presLayoutVars>
          <dgm:dir/>
          <dgm:animLvl val="lvl"/>
          <dgm:resizeHandles val="exact"/>
        </dgm:presLayoutVars>
      </dgm:prSet>
      <dgm:spPr/>
      <dgm:t>
        <a:bodyPr/>
        <a:lstStyle/>
        <a:p>
          <a:endParaRPr lang="zh-TW" altLang="en-US"/>
        </a:p>
      </dgm:t>
    </dgm:pt>
    <dgm:pt modelId="{0039690D-B075-445C-BEF5-ED2D689528FB}" type="pres">
      <dgm:prSet presAssocID="{596D9DDF-6D66-4843-B653-1B4D21310874}" presName="composite" presStyleCnt="0"/>
      <dgm:spPr/>
      <dgm:t>
        <a:bodyPr/>
        <a:lstStyle/>
        <a:p>
          <a:endParaRPr lang="zh-TW" altLang="en-US"/>
        </a:p>
      </dgm:t>
    </dgm:pt>
    <dgm:pt modelId="{6C3E8747-B120-42D3-B417-17AC2DBED9B2}" type="pres">
      <dgm:prSet presAssocID="{596D9DDF-6D66-4843-B653-1B4D21310874}" presName="parentText" presStyleLbl="alignNode1" presStyleIdx="0" presStyleCnt="5">
        <dgm:presLayoutVars>
          <dgm:chMax val="1"/>
          <dgm:bulletEnabled val="1"/>
        </dgm:presLayoutVars>
      </dgm:prSet>
      <dgm:spPr/>
      <dgm:t>
        <a:bodyPr/>
        <a:lstStyle/>
        <a:p>
          <a:endParaRPr lang="zh-TW" altLang="en-US"/>
        </a:p>
      </dgm:t>
    </dgm:pt>
    <dgm:pt modelId="{D64949F9-4458-430D-8E53-798319592B7C}" type="pres">
      <dgm:prSet presAssocID="{596D9DDF-6D66-4843-B653-1B4D21310874}" presName="descendantText" presStyleLbl="alignAcc1" presStyleIdx="0" presStyleCnt="5" custLinFactNeighborX="3053" custLinFactNeighborY="10439">
        <dgm:presLayoutVars>
          <dgm:bulletEnabled val="1"/>
        </dgm:presLayoutVars>
      </dgm:prSet>
      <dgm:spPr/>
      <dgm:t>
        <a:bodyPr/>
        <a:lstStyle/>
        <a:p>
          <a:endParaRPr lang="zh-TW" altLang="en-US"/>
        </a:p>
      </dgm:t>
    </dgm:pt>
    <dgm:pt modelId="{DE2B1D8C-D7F8-4BE7-89D8-C90BCD720A0E}" type="pres">
      <dgm:prSet presAssocID="{A2B8A4BC-3CA0-4D5C-A851-B516BB15D0D3}" presName="sp" presStyleCnt="0"/>
      <dgm:spPr/>
      <dgm:t>
        <a:bodyPr/>
        <a:lstStyle/>
        <a:p>
          <a:endParaRPr lang="zh-TW" altLang="en-US"/>
        </a:p>
      </dgm:t>
    </dgm:pt>
    <dgm:pt modelId="{1903D5DC-50B5-4E68-902B-7C29D8674355}" type="pres">
      <dgm:prSet presAssocID="{66D85A0A-9553-40A1-B242-5D761A15C8C3}" presName="composite" presStyleCnt="0"/>
      <dgm:spPr/>
      <dgm:t>
        <a:bodyPr/>
        <a:lstStyle/>
        <a:p>
          <a:endParaRPr lang="zh-TW" altLang="en-US"/>
        </a:p>
      </dgm:t>
    </dgm:pt>
    <dgm:pt modelId="{C4970EEB-72C8-4B3C-90E3-4CA34C284C74}" type="pres">
      <dgm:prSet presAssocID="{66D85A0A-9553-40A1-B242-5D761A15C8C3}" presName="parentText" presStyleLbl="alignNode1" presStyleIdx="1" presStyleCnt="5">
        <dgm:presLayoutVars>
          <dgm:chMax val="1"/>
          <dgm:bulletEnabled val="1"/>
        </dgm:presLayoutVars>
      </dgm:prSet>
      <dgm:spPr/>
      <dgm:t>
        <a:bodyPr/>
        <a:lstStyle/>
        <a:p>
          <a:endParaRPr lang="zh-TW" altLang="en-US"/>
        </a:p>
      </dgm:t>
    </dgm:pt>
    <dgm:pt modelId="{384429C0-9E62-4557-A8A4-CB6808E0186D}" type="pres">
      <dgm:prSet presAssocID="{66D85A0A-9553-40A1-B242-5D761A15C8C3}" presName="descendantText" presStyleLbl="alignAcc1" presStyleIdx="1" presStyleCnt="5">
        <dgm:presLayoutVars>
          <dgm:bulletEnabled val="1"/>
        </dgm:presLayoutVars>
      </dgm:prSet>
      <dgm:spPr/>
      <dgm:t>
        <a:bodyPr/>
        <a:lstStyle/>
        <a:p>
          <a:endParaRPr lang="zh-TW" altLang="en-US"/>
        </a:p>
      </dgm:t>
    </dgm:pt>
    <dgm:pt modelId="{51D9CC25-8CBD-47E2-85B0-D0B90E48BB9F}" type="pres">
      <dgm:prSet presAssocID="{A54DB18F-C4EB-42A8-80E5-4E7F9930245E}" presName="sp" presStyleCnt="0"/>
      <dgm:spPr/>
      <dgm:t>
        <a:bodyPr/>
        <a:lstStyle/>
        <a:p>
          <a:endParaRPr lang="zh-TW" altLang="en-US"/>
        </a:p>
      </dgm:t>
    </dgm:pt>
    <dgm:pt modelId="{F23D7D59-1317-443D-80C6-03B0E918953F}" type="pres">
      <dgm:prSet presAssocID="{5A6468C8-0AF0-4893-8422-6151932C01E0}" presName="composite" presStyleCnt="0"/>
      <dgm:spPr/>
      <dgm:t>
        <a:bodyPr/>
        <a:lstStyle/>
        <a:p>
          <a:endParaRPr lang="zh-TW" altLang="en-US"/>
        </a:p>
      </dgm:t>
    </dgm:pt>
    <dgm:pt modelId="{F9C34916-4E1C-4168-8BA2-75FC8D5AD5DB}" type="pres">
      <dgm:prSet presAssocID="{5A6468C8-0AF0-4893-8422-6151932C01E0}" presName="parentText" presStyleLbl="alignNode1" presStyleIdx="2" presStyleCnt="5">
        <dgm:presLayoutVars>
          <dgm:chMax val="1"/>
          <dgm:bulletEnabled val="1"/>
        </dgm:presLayoutVars>
      </dgm:prSet>
      <dgm:spPr/>
      <dgm:t>
        <a:bodyPr/>
        <a:lstStyle/>
        <a:p>
          <a:endParaRPr lang="zh-TW" altLang="en-US"/>
        </a:p>
      </dgm:t>
    </dgm:pt>
    <dgm:pt modelId="{BC6F5783-FE78-4057-BE4A-E7EBF6AB5D2D}" type="pres">
      <dgm:prSet presAssocID="{5A6468C8-0AF0-4893-8422-6151932C01E0}" presName="descendantText" presStyleLbl="alignAcc1" presStyleIdx="2" presStyleCnt="5">
        <dgm:presLayoutVars>
          <dgm:bulletEnabled val="1"/>
        </dgm:presLayoutVars>
      </dgm:prSet>
      <dgm:spPr/>
      <dgm:t>
        <a:bodyPr/>
        <a:lstStyle/>
        <a:p>
          <a:endParaRPr lang="zh-TW" altLang="en-US"/>
        </a:p>
      </dgm:t>
    </dgm:pt>
    <dgm:pt modelId="{42A6FC68-43C5-4EBD-9008-1FA3218AB615}" type="pres">
      <dgm:prSet presAssocID="{3B660E3C-1B01-4BF9-993D-28B5D2BDFF53}" presName="sp" presStyleCnt="0"/>
      <dgm:spPr/>
      <dgm:t>
        <a:bodyPr/>
        <a:lstStyle/>
        <a:p>
          <a:endParaRPr lang="zh-TW" altLang="en-US"/>
        </a:p>
      </dgm:t>
    </dgm:pt>
    <dgm:pt modelId="{24A5BBA4-2B09-4B23-8CDA-89D78F189F88}" type="pres">
      <dgm:prSet presAssocID="{F96977F6-CD55-4C13-9149-F7007AB8AD1B}" presName="composite" presStyleCnt="0"/>
      <dgm:spPr/>
      <dgm:t>
        <a:bodyPr/>
        <a:lstStyle/>
        <a:p>
          <a:endParaRPr lang="zh-TW" altLang="en-US"/>
        </a:p>
      </dgm:t>
    </dgm:pt>
    <dgm:pt modelId="{D3915CE1-3E41-46B2-843B-E5716FE714BD}" type="pres">
      <dgm:prSet presAssocID="{F96977F6-CD55-4C13-9149-F7007AB8AD1B}" presName="parentText" presStyleLbl="alignNode1" presStyleIdx="3" presStyleCnt="5">
        <dgm:presLayoutVars>
          <dgm:chMax val="1"/>
          <dgm:bulletEnabled val="1"/>
        </dgm:presLayoutVars>
      </dgm:prSet>
      <dgm:spPr/>
      <dgm:t>
        <a:bodyPr/>
        <a:lstStyle/>
        <a:p>
          <a:endParaRPr lang="zh-TW" altLang="en-US"/>
        </a:p>
      </dgm:t>
    </dgm:pt>
    <dgm:pt modelId="{F75A6E14-722A-472A-B640-7CDD2AD880C1}" type="pres">
      <dgm:prSet presAssocID="{F96977F6-CD55-4C13-9149-F7007AB8AD1B}" presName="descendantText" presStyleLbl="alignAcc1" presStyleIdx="3" presStyleCnt="5">
        <dgm:presLayoutVars>
          <dgm:bulletEnabled val="1"/>
        </dgm:presLayoutVars>
      </dgm:prSet>
      <dgm:spPr/>
      <dgm:t>
        <a:bodyPr/>
        <a:lstStyle/>
        <a:p>
          <a:endParaRPr lang="zh-TW" altLang="en-US"/>
        </a:p>
      </dgm:t>
    </dgm:pt>
    <dgm:pt modelId="{8F2629E3-DB2D-4E9D-85FC-FC2286B99200}" type="pres">
      <dgm:prSet presAssocID="{922F1E61-56A7-404F-9442-4840866AA00F}" presName="sp" presStyleCnt="0"/>
      <dgm:spPr/>
      <dgm:t>
        <a:bodyPr/>
        <a:lstStyle/>
        <a:p>
          <a:endParaRPr lang="zh-TW" altLang="en-US"/>
        </a:p>
      </dgm:t>
    </dgm:pt>
    <dgm:pt modelId="{229FBFFB-A3C0-4D39-978D-8710802B93C2}" type="pres">
      <dgm:prSet presAssocID="{B3A4F10C-190F-4F4E-93A4-849C6A4DD170}" presName="composite" presStyleCnt="0"/>
      <dgm:spPr/>
      <dgm:t>
        <a:bodyPr/>
        <a:lstStyle/>
        <a:p>
          <a:endParaRPr lang="zh-TW" altLang="en-US"/>
        </a:p>
      </dgm:t>
    </dgm:pt>
    <dgm:pt modelId="{DD62C57D-9C15-44DA-89AE-F85647AD3135}" type="pres">
      <dgm:prSet presAssocID="{B3A4F10C-190F-4F4E-93A4-849C6A4DD170}" presName="parentText" presStyleLbl="alignNode1" presStyleIdx="4" presStyleCnt="5">
        <dgm:presLayoutVars>
          <dgm:chMax val="1"/>
          <dgm:bulletEnabled val="1"/>
        </dgm:presLayoutVars>
      </dgm:prSet>
      <dgm:spPr/>
      <dgm:t>
        <a:bodyPr/>
        <a:lstStyle/>
        <a:p>
          <a:endParaRPr lang="zh-TW" altLang="en-US"/>
        </a:p>
      </dgm:t>
    </dgm:pt>
    <dgm:pt modelId="{9E841A85-E501-461B-B403-28A01253476A}" type="pres">
      <dgm:prSet presAssocID="{B3A4F10C-190F-4F4E-93A4-849C6A4DD170}" presName="descendantText" presStyleLbl="alignAcc1" presStyleIdx="4" presStyleCnt="5">
        <dgm:presLayoutVars>
          <dgm:bulletEnabled val="1"/>
        </dgm:presLayoutVars>
      </dgm:prSet>
      <dgm:spPr/>
      <dgm:t>
        <a:bodyPr/>
        <a:lstStyle/>
        <a:p>
          <a:endParaRPr lang="zh-TW" altLang="en-US"/>
        </a:p>
      </dgm:t>
    </dgm:pt>
  </dgm:ptLst>
  <dgm:cxnLst>
    <dgm:cxn modelId="{774E36BE-D5D7-4966-B9DF-3303D102DA51}" type="presOf" srcId="{B3A4F10C-190F-4F4E-93A4-849C6A4DD170}" destId="{DD62C57D-9C15-44DA-89AE-F85647AD3135}" srcOrd="0" destOrd="0" presId="urn:microsoft.com/office/officeart/2005/8/layout/chevron2"/>
    <dgm:cxn modelId="{E43511BC-8205-4E07-A159-9CDBE14B4DB7}" srcId="{F96977F6-CD55-4C13-9149-F7007AB8AD1B}" destId="{5868C105-1EB5-4382-997B-7EC829F4AE59}" srcOrd="0" destOrd="0" parTransId="{326F3DAD-04A6-41C7-948B-D2E985B1DDED}" sibTransId="{C6297544-A780-4AF8-8B9A-34FD357CA8DB}"/>
    <dgm:cxn modelId="{44829A24-3E8A-4898-8698-284FF83E6F03}" srcId="{B3A4F10C-190F-4F4E-93A4-849C6A4DD170}" destId="{22E7240C-936A-4DB3-B672-C8B335E19182}" srcOrd="0" destOrd="0" parTransId="{8E767448-E29B-40FD-AAA8-4C9228361C6A}" sibTransId="{2891ADAD-50A8-4F3A-BCA7-05884438F291}"/>
    <dgm:cxn modelId="{923BC480-412C-437A-902A-27FD8E26B70A}" type="presOf" srcId="{318A6DA1-4B01-438D-B1C7-95C43C39D6C7}" destId="{BC6F5783-FE78-4057-BE4A-E7EBF6AB5D2D}" srcOrd="0" destOrd="0" presId="urn:microsoft.com/office/officeart/2005/8/layout/chevron2"/>
    <dgm:cxn modelId="{C7251119-C87F-4687-B0D9-117508613FFB}" type="presOf" srcId="{596D9DDF-6D66-4843-B653-1B4D21310874}" destId="{6C3E8747-B120-42D3-B417-17AC2DBED9B2}" srcOrd="0" destOrd="0" presId="urn:microsoft.com/office/officeart/2005/8/layout/chevron2"/>
    <dgm:cxn modelId="{35485D4B-049A-4089-8706-085A2A63ACBB}" type="presOf" srcId="{66D85A0A-9553-40A1-B242-5D761A15C8C3}" destId="{C4970EEB-72C8-4B3C-90E3-4CA34C284C74}" srcOrd="0" destOrd="0" presId="urn:microsoft.com/office/officeart/2005/8/layout/chevron2"/>
    <dgm:cxn modelId="{B3EF5997-2B01-4082-9A56-C27A4A61BB21}" type="presOf" srcId="{5868C105-1EB5-4382-997B-7EC829F4AE59}" destId="{F75A6E14-722A-472A-B640-7CDD2AD880C1}" srcOrd="0" destOrd="0" presId="urn:microsoft.com/office/officeart/2005/8/layout/chevron2"/>
    <dgm:cxn modelId="{C62A5FF4-B996-4BAB-9721-C158013039D8}" srcId="{66D85A0A-9553-40A1-B242-5D761A15C8C3}" destId="{9080985E-2DB6-44E9-9321-AD1F563B484A}" srcOrd="0" destOrd="0" parTransId="{3FFDC9D3-20A3-4A36-A14A-E474D960265A}" sibTransId="{1F259D5D-A106-420C-95D4-CB81D932DC16}"/>
    <dgm:cxn modelId="{9F2E69EE-B613-4153-A436-88C919426538}" srcId="{B9FC85A3-9BB4-4A09-AE45-8262375D5E64}" destId="{F96977F6-CD55-4C13-9149-F7007AB8AD1B}" srcOrd="3" destOrd="0" parTransId="{044EE75C-BBBD-488C-AFCE-61D60B17C9D9}" sibTransId="{922F1E61-56A7-404F-9442-4840866AA00F}"/>
    <dgm:cxn modelId="{3F0F628C-843C-4AE5-A18C-A2FD4C131928}" srcId="{B9FC85A3-9BB4-4A09-AE45-8262375D5E64}" destId="{596D9DDF-6D66-4843-B653-1B4D21310874}" srcOrd="0" destOrd="0" parTransId="{47B821A1-3F17-4D93-A6B0-E32EDC73FCA9}" sibTransId="{A2B8A4BC-3CA0-4D5C-A851-B516BB15D0D3}"/>
    <dgm:cxn modelId="{9625B7C2-DA60-4C2B-93C0-2005C4997F32}" srcId="{B9FC85A3-9BB4-4A09-AE45-8262375D5E64}" destId="{B3A4F10C-190F-4F4E-93A4-849C6A4DD170}" srcOrd="4" destOrd="0" parTransId="{2B3FF943-AE97-4D0A-9921-1E162422DC3A}" sibTransId="{C7070133-3868-4B44-A8F3-6A840D46A271}"/>
    <dgm:cxn modelId="{D7DAB5A1-BBB7-4383-ADB9-584D39D51DE2}" type="presOf" srcId="{5A6468C8-0AF0-4893-8422-6151932C01E0}" destId="{F9C34916-4E1C-4168-8BA2-75FC8D5AD5DB}" srcOrd="0" destOrd="0" presId="urn:microsoft.com/office/officeart/2005/8/layout/chevron2"/>
    <dgm:cxn modelId="{7CB13AD4-AEF3-4466-B019-BF79B550D492}" type="presOf" srcId="{22E7240C-936A-4DB3-B672-C8B335E19182}" destId="{9E841A85-E501-461B-B403-28A01253476A}" srcOrd="0" destOrd="0" presId="urn:microsoft.com/office/officeart/2005/8/layout/chevron2"/>
    <dgm:cxn modelId="{CFDD30FC-F0DF-499C-B4DB-27AEFF652D40}" type="presOf" srcId="{B9FC85A3-9BB4-4A09-AE45-8262375D5E64}" destId="{6B1528B7-894B-49E1-917D-16CB1F33EF5D}" srcOrd="0" destOrd="0" presId="urn:microsoft.com/office/officeart/2005/8/layout/chevron2"/>
    <dgm:cxn modelId="{5B54C601-88AE-44C1-A220-BF836B868F76}" srcId="{B9FC85A3-9BB4-4A09-AE45-8262375D5E64}" destId="{66D85A0A-9553-40A1-B242-5D761A15C8C3}" srcOrd="1" destOrd="0" parTransId="{26CDBB4C-A86A-447D-BF10-459C634E86EF}" sibTransId="{A54DB18F-C4EB-42A8-80E5-4E7F9930245E}"/>
    <dgm:cxn modelId="{86F469A6-8EAD-478C-B1CF-CB7B455AB976}" type="presOf" srcId="{9080985E-2DB6-44E9-9321-AD1F563B484A}" destId="{384429C0-9E62-4557-A8A4-CB6808E0186D}" srcOrd="0" destOrd="0" presId="urn:microsoft.com/office/officeart/2005/8/layout/chevron2"/>
    <dgm:cxn modelId="{EC0DFC89-A790-4DE2-B827-06E982203645}" type="presOf" srcId="{F96977F6-CD55-4C13-9149-F7007AB8AD1B}" destId="{D3915CE1-3E41-46B2-843B-E5716FE714BD}" srcOrd="0" destOrd="0" presId="urn:microsoft.com/office/officeart/2005/8/layout/chevron2"/>
    <dgm:cxn modelId="{0C8EE038-D8CF-450A-BC40-B2E90C94ACF5}" srcId="{5A6468C8-0AF0-4893-8422-6151932C01E0}" destId="{318A6DA1-4B01-438D-B1C7-95C43C39D6C7}" srcOrd="0" destOrd="0" parTransId="{687E5A67-474A-4C3A-A21F-CF6A141A4569}" sibTransId="{4DAF66B6-35D5-4500-B4ED-CB2AB3674AD4}"/>
    <dgm:cxn modelId="{11B008D9-1265-434C-AFFD-2896C25EF698}" srcId="{B9FC85A3-9BB4-4A09-AE45-8262375D5E64}" destId="{5A6468C8-0AF0-4893-8422-6151932C01E0}" srcOrd="2" destOrd="0" parTransId="{10414F73-B473-4FAD-B171-708FB3B9DAE4}" sibTransId="{3B660E3C-1B01-4BF9-993D-28B5D2BDFF53}"/>
    <dgm:cxn modelId="{5DF23508-A863-401D-A898-CD5CB24FAC4D}" type="presOf" srcId="{8BEFE03C-3BEF-42C2-9DB5-585A3B07A8A4}" destId="{D64949F9-4458-430D-8E53-798319592B7C}" srcOrd="0" destOrd="0" presId="urn:microsoft.com/office/officeart/2005/8/layout/chevron2"/>
    <dgm:cxn modelId="{00035068-FBA0-42B7-8DFD-95BC22EB6CEB}" srcId="{596D9DDF-6D66-4843-B653-1B4D21310874}" destId="{8BEFE03C-3BEF-42C2-9DB5-585A3B07A8A4}" srcOrd="0" destOrd="0" parTransId="{780C4407-2D28-4E3F-A461-C27851F33A33}" sibTransId="{41457949-A339-4D17-9CDD-DF95B099FFBC}"/>
    <dgm:cxn modelId="{86D3762A-9E0C-4D55-B269-352EB48C1C23}" type="presParOf" srcId="{6B1528B7-894B-49E1-917D-16CB1F33EF5D}" destId="{0039690D-B075-445C-BEF5-ED2D689528FB}" srcOrd="0" destOrd="0" presId="urn:microsoft.com/office/officeart/2005/8/layout/chevron2"/>
    <dgm:cxn modelId="{217A09B4-8461-4361-A023-FFF21A0FBA9D}" type="presParOf" srcId="{0039690D-B075-445C-BEF5-ED2D689528FB}" destId="{6C3E8747-B120-42D3-B417-17AC2DBED9B2}" srcOrd="0" destOrd="0" presId="urn:microsoft.com/office/officeart/2005/8/layout/chevron2"/>
    <dgm:cxn modelId="{281AEA9A-EB54-4C32-97D3-F98821C2F32E}" type="presParOf" srcId="{0039690D-B075-445C-BEF5-ED2D689528FB}" destId="{D64949F9-4458-430D-8E53-798319592B7C}" srcOrd="1" destOrd="0" presId="urn:microsoft.com/office/officeart/2005/8/layout/chevron2"/>
    <dgm:cxn modelId="{C43427BE-9CAC-481F-87D8-78EBA24A7F54}" type="presParOf" srcId="{6B1528B7-894B-49E1-917D-16CB1F33EF5D}" destId="{DE2B1D8C-D7F8-4BE7-89D8-C90BCD720A0E}" srcOrd="1" destOrd="0" presId="urn:microsoft.com/office/officeart/2005/8/layout/chevron2"/>
    <dgm:cxn modelId="{0AF25D4F-61CD-4DED-8CDB-3D5C93094845}" type="presParOf" srcId="{6B1528B7-894B-49E1-917D-16CB1F33EF5D}" destId="{1903D5DC-50B5-4E68-902B-7C29D8674355}" srcOrd="2" destOrd="0" presId="urn:microsoft.com/office/officeart/2005/8/layout/chevron2"/>
    <dgm:cxn modelId="{CB7E7EF3-3997-4495-8876-9FF7230881B0}" type="presParOf" srcId="{1903D5DC-50B5-4E68-902B-7C29D8674355}" destId="{C4970EEB-72C8-4B3C-90E3-4CA34C284C74}" srcOrd="0" destOrd="0" presId="urn:microsoft.com/office/officeart/2005/8/layout/chevron2"/>
    <dgm:cxn modelId="{30E12B24-30A7-4F87-AA1A-25E53292001D}" type="presParOf" srcId="{1903D5DC-50B5-4E68-902B-7C29D8674355}" destId="{384429C0-9E62-4557-A8A4-CB6808E0186D}" srcOrd="1" destOrd="0" presId="urn:microsoft.com/office/officeart/2005/8/layout/chevron2"/>
    <dgm:cxn modelId="{1DF490D3-07B5-43B2-8D94-B4D548891761}" type="presParOf" srcId="{6B1528B7-894B-49E1-917D-16CB1F33EF5D}" destId="{51D9CC25-8CBD-47E2-85B0-D0B90E48BB9F}" srcOrd="3" destOrd="0" presId="urn:microsoft.com/office/officeart/2005/8/layout/chevron2"/>
    <dgm:cxn modelId="{E7595B38-5E48-44B1-913D-0D960F9F11F1}" type="presParOf" srcId="{6B1528B7-894B-49E1-917D-16CB1F33EF5D}" destId="{F23D7D59-1317-443D-80C6-03B0E918953F}" srcOrd="4" destOrd="0" presId="urn:microsoft.com/office/officeart/2005/8/layout/chevron2"/>
    <dgm:cxn modelId="{C4D72C64-226A-4187-AD84-0154DD27D5A7}" type="presParOf" srcId="{F23D7D59-1317-443D-80C6-03B0E918953F}" destId="{F9C34916-4E1C-4168-8BA2-75FC8D5AD5DB}" srcOrd="0" destOrd="0" presId="urn:microsoft.com/office/officeart/2005/8/layout/chevron2"/>
    <dgm:cxn modelId="{1E54F1C3-C441-4F41-9AEF-5F7F4D34C230}" type="presParOf" srcId="{F23D7D59-1317-443D-80C6-03B0E918953F}" destId="{BC6F5783-FE78-4057-BE4A-E7EBF6AB5D2D}" srcOrd="1" destOrd="0" presId="urn:microsoft.com/office/officeart/2005/8/layout/chevron2"/>
    <dgm:cxn modelId="{260F6E8E-C650-4948-8E38-E1FFCABA9D73}" type="presParOf" srcId="{6B1528B7-894B-49E1-917D-16CB1F33EF5D}" destId="{42A6FC68-43C5-4EBD-9008-1FA3218AB615}" srcOrd="5" destOrd="0" presId="urn:microsoft.com/office/officeart/2005/8/layout/chevron2"/>
    <dgm:cxn modelId="{5116EE84-ED51-495B-B8B9-C50F3665FB4E}" type="presParOf" srcId="{6B1528B7-894B-49E1-917D-16CB1F33EF5D}" destId="{24A5BBA4-2B09-4B23-8CDA-89D78F189F88}" srcOrd="6" destOrd="0" presId="urn:microsoft.com/office/officeart/2005/8/layout/chevron2"/>
    <dgm:cxn modelId="{68C2C11D-00F7-49A3-A59F-AEDD54587B1B}" type="presParOf" srcId="{24A5BBA4-2B09-4B23-8CDA-89D78F189F88}" destId="{D3915CE1-3E41-46B2-843B-E5716FE714BD}" srcOrd="0" destOrd="0" presId="urn:microsoft.com/office/officeart/2005/8/layout/chevron2"/>
    <dgm:cxn modelId="{DE3E1863-E4CD-4FFC-B747-E5B45B7F7E99}" type="presParOf" srcId="{24A5BBA4-2B09-4B23-8CDA-89D78F189F88}" destId="{F75A6E14-722A-472A-B640-7CDD2AD880C1}" srcOrd="1" destOrd="0" presId="urn:microsoft.com/office/officeart/2005/8/layout/chevron2"/>
    <dgm:cxn modelId="{C5DA9F8B-AA7F-4A09-B3AF-DD3ADC185C1A}" type="presParOf" srcId="{6B1528B7-894B-49E1-917D-16CB1F33EF5D}" destId="{8F2629E3-DB2D-4E9D-85FC-FC2286B99200}" srcOrd="7" destOrd="0" presId="urn:microsoft.com/office/officeart/2005/8/layout/chevron2"/>
    <dgm:cxn modelId="{09A39190-5B8F-40D3-804A-864521CE0B25}" type="presParOf" srcId="{6B1528B7-894B-49E1-917D-16CB1F33EF5D}" destId="{229FBFFB-A3C0-4D39-978D-8710802B93C2}" srcOrd="8" destOrd="0" presId="urn:microsoft.com/office/officeart/2005/8/layout/chevron2"/>
    <dgm:cxn modelId="{F6EFF1FF-5AFD-496A-BA79-B257A807877F}" type="presParOf" srcId="{229FBFFB-A3C0-4D39-978D-8710802B93C2}" destId="{DD62C57D-9C15-44DA-89AE-F85647AD3135}" srcOrd="0" destOrd="0" presId="urn:microsoft.com/office/officeart/2005/8/layout/chevron2"/>
    <dgm:cxn modelId="{FF7F0D66-48A8-49E4-8153-851BDC39532F}" type="presParOf" srcId="{229FBFFB-A3C0-4D39-978D-8710802B93C2}" destId="{9E841A85-E501-461B-B403-28A01253476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2F13AED-A097-4F10-B516-79354CDBB70A}" type="doc">
      <dgm:prSet loTypeId="urn:microsoft.com/office/officeart/2005/8/layout/hProcess3" loCatId="process" qsTypeId="urn:microsoft.com/office/officeart/2005/8/quickstyle/3d3" qsCatId="3D" csTypeId="urn:microsoft.com/office/officeart/2005/8/colors/colorful2" csCatId="colorful" phldr="1"/>
      <dgm:spPr/>
    </dgm:pt>
    <dgm:pt modelId="{50807B1B-6FC0-40A4-99C0-A25C36736C7E}">
      <dgm:prSet phldrT="[文字]"/>
      <dgm:spPr/>
      <dgm:t>
        <a:bodyPr/>
        <a:lstStyle/>
        <a:p>
          <a:r>
            <a:rPr lang="zh-TW" altLang="en-US" dirty="0" smtClean="0"/>
            <a:t>第二章</a:t>
          </a:r>
          <a:endParaRPr lang="zh-TW" altLang="en-US" dirty="0"/>
        </a:p>
      </dgm:t>
    </dgm:pt>
    <dgm:pt modelId="{1AD35A68-660C-4090-B480-F9B1886A7455}" type="parTrans" cxnId="{0901487D-7A33-4E87-A073-059B7174C9F9}">
      <dgm:prSet/>
      <dgm:spPr/>
      <dgm:t>
        <a:bodyPr/>
        <a:lstStyle/>
        <a:p>
          <a:endParaRPr lang="zh-TW" altLang="en-US"/>
        </a:p>
      </dgm:t>
    </dgm:pt>
    <dgm:pt modelId="{C5EB3400-0FE8-47F3-BEAB-8BB7D6E50C04}" type="sibTrans" cxnId="{0901487D-7A33-4E87-A073-059B7174C9F9}">
      <dgm:prSet/>
      <dgm:spPr/>
      <dgm:t>
        <a:bodyPr/>
        <a:lstStyle/>
        <a:p>
          <a:endParaRPr lang="zh-TW" altLang="en-US"/>
        </a:p>
      </dgm:t>
    </dgm:pt>
    <dgm:pt modelId="{92C999AE-8DF9-4291-8EF3-8CA53939F913}">
      <dgm:prSet phldrT="[文字]"/>
      <dgm:spPr/>
      <dgm:t>
        <a:bodyPr/>
        <a:lstStyle/>
        <a:p>
          <a:r>
            <a:rPr lang="zh-TW" altLang="en-US" dirty="0" smtClean="0"/>
            <a:t>文獻回顧</a:t>
          </a:r>
          <a:endParaRPr lang="zh-TW" altLang="en-US" dirty="0"/>
        </a:p>
      </dgm:t>
    </dgm:pt>
    <dgm:pt modelId="{831F1794-F588-4367-AD72-F6F17C202941}" type="parTrans" cxnId="{7D8FA17B-8B47-45C3-8F4C-F250494D37AD}">
      <dgm:prSet/>
      <dgm:spPr/>
      <dgm:t>
        <a:bodyPr/>
        <a:lstStyle/>
        <a:p>
          <a:endParaRPr lang="zh-TW" altLang="en-US"/>
        </a:p>
      </dgm:t>
    </dgm:pt>
    <dgm:pt modelId="{8AD42BD9-0C57-4673-88E6-A707B59541FC}" type="sibTrans" cxnId="{7D8FA17B-8B47-45C3-8F4C-F250494D37AD}">
      <dgm:prSet/>
      <dgm:spPr/>
      <dgm:t>
        <a:bodyPr/>
        <a:lstStyle/>
        <a:p>
          <a:endParaRPr lang="zh-TW" altLang="en-US"/>
        </a:p>
      </dgm:t>
    </dgm:pt>
    <dgm:pt modelId="{816554D7-08D7-4EA6-88F9-385D180EAD21}" type="pres">
      <dgm:prSet presAssocID="{12F13AED-A097-4F10-B516-79354CDBB70A}" presName="Name0" presStyleCnt="0">
        <dgm:presLayoutVars>
          <dgm:dir/>
          <dgm:animLvl val="lvl"/>
          <dgm:resizeHandles val="exact"/>
        </dgm:presLayoutVars>
      </dgm:prSet>
      <dgm:spPr/>
    </dgm:pt>
    <dgm:pt modelId="{36C1A50A-6C22-4F79-B09C-65DFE13E3725}" type="pres">
      <dgm:prSet presAssocID="{12F13AED-A097-4F10-B516-79354CDBB70A}" presName="dummy" presStyleCnt="0"/>
      <dgm:spPr/>
    </dgm:pt>
    <dgm:pt modelId="{4AED75B9-8DDE-48FE-8427-F03E1DDB6306}" type="pres">
      <dgm:prSet presAssocID="{12F13AED-A097-4F10-B516-79354CDBB70A}" presName="linH" presStyleCnt="0"/>
      <dgm:spPr/>
    </dgm:pt>
    <dgm:pt modelId="{322D8FB8-71EB-4575-86A9-76C6CFC19A5F}" type="pres">
      <dgm:prSet presAssocID="{12F13AED-A097-4F10-B516-79354CDBB70A}" presName="padding1" presStyleCnt="0"/>
      <dgm:spPr/>
    </dgm:pt>
    <dgm:pt modelId="{2A7B152A-2190-4161-9975-B0F63928E7A6}" type="pres">
      <dgm:prSet presAssocID="{50807B1B-6FC0-40A4-99C0-A25C36736C7E}" presName="linV" presStyleCnt="0"/>
      <dgm:spPr/>
    </dgm:pt>
    <dgm:pt modelId="{F039F05A-AEC9-4FC4-8706-CA0FDC2A0D5F}" type="pres">
      <dgm:prSet presAssocID="{50807B1B-6FC0-40A4-99C0-A25C36736C7E}" presName="spVertical1" presStyleCnt="0"/>
      <dgm:spPr/>
    </dgm:pt>
    <dgm:pt modelId="{037FA7BA-3C79-4001-8BDB-BB2830284C55}" type="pres">
      <dgm:prSet presAssocID="{50807B1B-6FC0-40A4-99C0-A25C36736C7E}" presName="parTx" presStyleLbl="revTx" presStyleIdx="0" presStyleCnt="2" custLinFactNeighborX="-14624" custLinFactNeighborY="3273">
        <dgm:presLayoutVars>
          <dgm:chMax val="0"/>
          <dgm:chPref val="0"/>
          <dgm:bulletEnabled val="1"/>
        </dgm:presLayoutVars>
      </dgm:prSet>
      <dgm:spPr/>
      <dgm:t>
        <a:bodyPr/>
        <a:lstStyle/>
        <a:p>
          <a:endParaRPr lang="zh-TW" altLang="en-US"/>
        </a:p>
      </dgm:t>
    </dgm:pt>
    <dgm:pt modelId="{E00E6A0D-8112-4B03-A484-72829DA1397F}" type="pres">
      <dgm:prSet presAssocID="{50807B1B-6FC0-40A4-99C0-A25C36736C7E}" presName="spVertical2" presStyleCnt="0"/>
      <dgm:spPr/>
    </dgm:pt>
    <dgm:pt modelId="{82C7E847-470B-4EEE-A42F-6B632ADC4075}" type="pres">
      <dgm:prSet presAssocID="{50807B1B-6FC0-40A4-99C0-A25C36736C7E}" presName="spVertical3" presStyleCnt="0"/>
      <dgm:spPr/>
    </dgm:pt>
    <dgm:pt modelId="{F3D71FCA-AAAA-42AD-8B70-FFB20FDBDBF1}" type="pres">
      <dgm:prSet presAssocID="{C5EB3400-0FE8-47F3-BEAB-8BB7D6E50C04}" presName="space" presStyleCnt="0"/>
      <dgm:spPr/>
    </dgm:pt>
    <dgm:pt modelId="{0767ACA0-539E-4DC8-BFB9-356221A1A48D}" type="pres">
      <dgm:prSet presAssocID="{92C999AE-8DF9-4291-8EF3-8CA53939F913}" presName="linV" presStyleCnt="0"/>
      <dgm:spPr/>
    </dgm:pt>
    <dgm:pt modelId="{D96049D2-47EA-4844-833E-9999A6543093}" type="pres">
      <dgm:prSet presAssocID="{92C999AE-8DF9-4291-8EF3-8CA53939F913}" presName="spVertical1" presStyleCnt="0"/>
      <dgm:spPr/>
    </dgm:pt>
    <dgm:pt modelId="{29CD48B4-38D4-4458-B094-5D7A90B0C88F}" type="pres">
      <dgm:prSet presAssocID="{92C999AE-8DF9-4291-8EF3-8CA53939F913}" presName="parTx" presStyleLbl="revTx" presStyleIdx="1" presStyleCnt="2" custLinFactNeighborX="-45101" custLinFactNeighborY="3273">
        <dgm:presLayoutVars>
          <dgm:chMax val="0"/>
          <dgm:chPref val="0"/>
          <dgm:bulletEnabled val="1"/>
        </dgm:presLayoutVars>
      </dgm:prSet>
      <dgm:spPr/>
      <dgm:t>
        <a:bodyPr/>
        <a:lstStyle/>
        <a:p>
          <a:endParaRPr lang="zh-TW" altLang="en-US"/>
        </a:p>
      </dgm:t>
    </dgm:pt>
    <dgm:pt modelId="{E222CD1B-B7E7-403E-B5D9-D17A0B81C1B2}" type="pres">
      <dgm:prSet presAssocID="{92C999AE-8DF9-4291-8EF3-8CA53939F913}" presName="spVertical2" presStyleCnt="0"/>
      <dgm:spPr/>
    </dgm:pt>
    <dgm:pt modelId="{DAB27DD8-BA12-416F-8541-11EC64CDEDB1}" type="pres">
      <dgm:prSet presAssocID="{92C999AE-8DF9-4291-8EF3-8CA53939F913}" presName="spVertical3" presStyleCnt="0"/>
      <dgm:spPr/>
    </dgm:pt>
    <dgm:pt modelId="{8D1B8E74-0FE6-4E4B-84E4-B45357B72332}" type="pres">
      <dgm:prSet presAssocID="{12F13AED-A097-4F10-B516-79354CDBB70A}" presName="padding2" presStyleCnt="0"/>
      <dgm:spPr/>
    </dgm:pt>
    <dgm:pt modelId="{9EAF728F-C240-48F5-A597-3D833C4E2670}" type="pres">
      <dgm:prSet presAssocID="{12F13AED-A097-4F10-B516-79354CDBB70A}" presName="negArrow" presStyleCnt="0"/>
      <dgm:spPr/>
    </dgm:pt>
    <dgm:pt modelId="{70FB55B2-8F09-489C-94CB-7B507CC90724}" type="pres">
      <dgm:prSet presAssocID="{12F13AED-A097-4F10-B516-79354CDBB70A}" presName="backgroundArrow" presStyleLbl="node1" presStyleIdx="0" presStyleCnt="1" custLinFactNeighborX="-2043" custLinFactNeighborY="419"/>
      <dgm:spPr>
        <a:solidFill>
          <a:srgbClr val="FF6699"/>
        </a:solidFill>
      </dgm:spPr>
      <dgm:t>
        <a:bodyPr/>
        <a:lstStyle/>
        <a:p>
          <a:endParaRPr lang="zh-TW" altLang="en-US"/>
        </a:p>
      </dgm:t>
    </dgm:pt>
  </dgm:ptLst>
  <dgm:cxnLst>
    <dgm:cxn modelId="{B8B243E2-46AB-4684-8018-4B40D17AB55F}" type="presOf" srcId="{50807B1B-6FC0-40A4-99C0-A25C36736C7E}" destId="{037FA7BA-3C79-4001-8BDB-BB2830284C55}" srcOrd="0" destOrd="0" presId="urn:microsoft.com/office/officeart/2005/8/layout/hProcess3"/>
    <dgm:cxn modelId="{7435CD52-9919-475A-B77F-571FC49926B8}" type="presOf" srcId="{92C999AE-8DF9-4291-8EF3-8CA53939F913}" destId="{29CD48B4-38D4-4458-B094-5D7A90B0C88F}" srcOrd="0" destOrd="0" presId="urn:microsoft.com/office/officeart/2005/8/layout/hProcess3"/>
    <dgm:cxn modelId="{7D8FA17B-8B47-45C3-8F4C-F250494D37AD}" srcId="{12F13AED-A097-4F10-B516-79354CDBB70A}" destId="{92C999AE-8DF9-4291-8EF3-8CA53939F913}" srcOrd="1" destOrd="0" parTransId="{831F1794-F588-4367-AD72-F6F17C202941}" sibTransId="{8AD42BD9-0C57-4673-88E6-A707B59541FC}"/>
    <dgm:cxn modelId="{99DBE18D-35E1-4162-A49E-0617BCD95A27}" type="presOf" srcId="{12F13AED-A097-4F10-B516-79354CDBB70A}" destId="{816554D7-08D7-4EA6-88F9-385D180EAD21}" srcOrd="0" destOrd="0" presId="urn:microsoft.com/office/officeart/2005/8/layout/hProcess3"/>
    <dgm:cxn modelId="{0901487D-7A33-4E87-A073-059B7174C9F9}" srcId="{12F13AED-A097-4F10-B516-79354CDBB70A}" destId="{50807B1B-6FC0-40A4-99C0-A25C36736C7E}" srcOrd="0" destOrd="0" parTransId="{1AD35A68-660C-4090-B480-F9B1886A7455}" sibTransId="{C5EB3400-0FE8-47F3-BEAB-8BB7D6E50C04}"/>
    <dgm:cxn modelId="{B0098A79-4461-451F-9BA1-968F84B439A0}" type="presParOf" srcId="{816554D7-08D7-4EA6-88F9-385D180EAD21}" destId="{36C1A50A-6C22-4F79-B09C-65DFE13E3725}" srcOrd="0" destOrd="0" presId="urn:microsoft.com/office/officeart/2005/8/layout/hProcess3"/>
    <dgm:cxn modelId="{9E8B9A41-2535-4A08-B3BF-690D364C6E87}" type="presParOf" srcId="{816554D7-08D7-4EA6-88F9-385D180EAD21}" destId="{4AED75B9-8DDE-48FE-8427-F03E1DDB6306}" srcOrd="1" destOrd="0" presId="urn:microsoft.com/office/officeart/2005/8/layout/hProcess3"/>
    <dgm:cxn modelId="{C70A8089-5166-4501-9F22-E1B045790890}" type="presParOf" srcId="{4AED75B9-8DDE-48FE-8427-F03E1DDB6306}" destId="{322D8FB8-71EB-4575-86A9-76C6CFC19A5F}" srcOrd="0" destOrd="0" presId="urn:microsoft.com/office/officeart/2005/8/layout/hProcess3"/>
    <dgm:cxn modelId="{D88E31FC-436A-488F-86FB-68E89402C516}" type="presParOf" srcId="{4AED75B9-8DDE-48FE-8427-F03E1DDB6306}" destId="{2A7B152A-2190-4161-9975-B0F63928E7A6}" srcOrd="1" destOrd="0" presId="urn:microsoft.com/office/officeart/2005/8/layout/hProcess3"/>
    <dgm:cxn modelId="{D59AC089-9D05-484E-8AEA-4B89C17DD280}" type="presParOf" srcId="{2A7B152A-2190-4161-9975-B0F63928E7A6}" destId="{F039F05A-AEC9-4FC4-8706-CA0FDC2A0D5F}" srcOrd="0" destOrd="0" presId="urn:microsoft.com/office/officeart/2005/8/layout/hProcess3"/>
    <dgm:cxn modelId="{79391C40-6A8E-483E-8AFB-80A12CCD2C41}" type="presParOf" srcId="{2A7B152A-2190-4161-9975-B0F63928E7A6}" destId="{037FA7BA-3C79-4001-8BDB-BB2830284C55}" srcOrd="1" destOrd="0" presId="urn:microsoft.com/office/officeart/2005/8/layout/hProcess3"/>
    <dgm:cxn modelId="{870323BA-E9A4-4FC9-9FFA-767A29304CE4}" type="presParOf" srcId="{2A7B152A-2190-4161-9975-B0F63928E7A6}" destId="{E00E6A0D-8112-4B03-A484-72829DA1397F}" srcOrd="2" destOrd="0" presId="urn:microsoft.com/office/officeart/2005/8/layout/hProcess3"/>
    <dgm:cxn modelId="{0315AD4F-C63F-43C2-AF9C-1AB84AA437A4}" type="presParOf" srcId="{2A7B152A-2190-4161-9975-B0F63928E7A6}" destId="{82C7E847-470B-4EEE-A42F-6B632ADC4075}" srcOrd="3" destOrd="0" presId="urn:microsoft.com/office/officeart/2005/8/layout/hProcess3"/>
    <dgm:cxn modelId="{CB021428-1358-404F-8964-20F781A60C45}" type="presParOf" srcId="{4AED75B9-8DDE-48FE-8427-F03E1DDB6306}" destId="{F3D71FCA-AAAA-42AD-8B70-FFB20FDBDBF1}" srcOrd="2" destOrd="0" presId="urn:microsoft.com/office/officeart/2005/8/layout/hProcess3"/>
    <dgm:cxn modelId="{08D3107A-44C3-4583-93B0-C6FCF574BB84}" type="presParOf" srcId="{4AED75B9-8DDE-48FE-8427-F03E1DDB6306}" destId="{0767ACA0-539E-4DC8-BFB9-356221A1A48D}" srcOrd="3" destOrd="0" presId="urn:microsoft.com/office/officeart/2005/8/layout/hProcess3"/>
    <dgm:cxn modelId="{7FE296A1-3B97-4A92-9409-1AC00FCBFFF1}" type="presParOf" srcId="{0767ACA0-539E-4DC8-BFB9-356221A1A48D}" destId="{D96049D2-47EA-4844-833E-9999A6543093}" srcOrd="0" destOrd="0" presId="urn:microsoft.com/office/officeart/2005/8/layout/hProcess3"/>
    <dgm:cxn modelId="{DB2A2028-3154-499A-9AA7-EB3B5BB48747}" type="presParOf" srcId="{0767ACA0-539E-4DC8-BFB9-356221A1A48D}" destId="{29CD48B4-38D4-4458-B094-5D7A90B0C88F}" srcOrd="1" destOrd="0" presId="urn:microsoft.com/office/officeart/2005/8/layout/hProcess3"/>
    <dgm:cxn modelId="{68888386-482B-4B26-99E1-37998CF3E9F7}" type="presParOf" srcId="{0767ACA0-539E-4DC8-BFB9-356221A1A48D}" destId="{E222CD1B-B7E7-403E-B5D9-D17A0B81C1B2}" srcOrd="2" destOrd="0" presId="urn:microsoft.com/office/officeart/2005/8/layout/hProcess3"/>
    <dgm:cxn modelId="{28504A87-542D-4717-8FFD-4184AFAF776B}" type="presParOf" srcId="{0767ACA0-539E-4DC8-BFB9-356221A1A48D}" destId="{DAB27DD8-BA12-416F-8541-11EC64CDEDB1}" srcOrd="3" destOrd="0" presId="urn:microsoft.com/office/officeart/2005/8/layout/hProcess3"/>
    <dgm:cxn modelId="{7591D91D-A28E-43FE-8FDC-F7CF2A28FD85}" type="presParOf" srcId="{4AED75B9-8DDE-48FE-8427-F03E1DDB6306}" destId="{8D1B8E74-0FE6-4E4B-84E4-B45357B72332}" srcOrd="4" destOrd="0" presId="urn:microsoft.com/office/officeart/2005/8/layout/hProcess3"/>
    <dgm:cxn modelId="{90C6AEBD-3F22-4C62-8FDF-BF874FBEAF42}" type="presParOf" srcId="{4AED75B9-8DDE-48FE-8427-F03E1DDB6306}" destId="{9EAF728F-C240-48F5-A597-3D833C4E2670}" srcOrd="5" destOrd="0" presId="urn:microsoft.com/office/officeart/2005/8/layout/hProcess3"/>
    <dgm:cxn modelId="{578B1927-E19E-4F3B-9AFB-0D0960DC90BB}" type="presParOf" srcId="{4AED75B9-8DDE-48FE-8427-F03E1DDB6306}" destId="{70FB55B2-8F09-489C-94CB-7B507CC90724}" srcOrd="6"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93EFF17-9955-4A69-B440-EA33F3B7BC90}" type="doc">
      <dgm:prSet loTypeId="urn:microsoft.com/office/officeart/2005/8/layout/list1" loCatId="list" qsTypeId="urn:microsoft.com/office/officeart/2005/8/quickstyle/3d2" qsCatId="3D" csTypeId="urn:microsoft.com/office/officeart/2005/8/colors/colorful1#1" csCatId="colorful" phldr="1"/>
      <dgm:spPr/>
      <dgm:t>
        <a:bodyPr/>
        <a:lstStyle/>
        <a:p>
          <a:endParaRPr lang="zh-TW" altLang="en-US"/>
        </a:p>
      </dgm:t>
    </dgm:pt>
    <dgm:pt modelId="{495B0B39-2452-46C0-A778-3DF0E6E96E9E}">
      <dgm:prSet phldrT="[文字]"/>
      <dgm:spPr/>
      <dgm:t>
        <a:bodyPr/>
        <a:lstStyle/>
        <a:p>
          <a:r>
            <a:rPr lang="en-US" altLang="zh-TW" smtClean="0">
              <a:latin typeface="Times New Roman" pitchFamily="18" charset="0"/>
              <a:ea typeface="標楷體" pitchFamily="65" charset="-120"/>
            </a:rPr>
            <a:t>Calkins</a:t>
          </a:r>
          <a:r>
            <a:rPr lang="zh-TW" altLang="en-US" smtClean="0">
              <a:latin typeface="Times New Roman" pitchFamily="18" charset="0"/>
              <a:ea typeface="標楷體" pitchFamily="65" charset="-120"/>
            </a:rPr>
            <a:t>與</a:t>
          </a:r>
          <a:r>
            <a:rPr lang="en-US" altLang="zh-TW" smtClean="0">
              <a:latin typeface="Times New Roman" pitchFamily="18" charset="0"/>
              <a:ea typeface="標楷體" pitchFamily="65" charset="-120"/>
            </a:rPr>
            <a:t>Thant(2011)</a:t>
          </a:r>
          <a:endParaRPr lang="zh-TW" altLang="en-US"/>
        </a:p>
      </dgm:t>
    </dgm:pt>
    <dgm:pt modelId="{1AFCD364-0AE8-4748-AC83-4D90A05AAEE7}" type="parTrans" cxnId="{D6317F86-3F74-4C8F-9FF0-59961B3B9931}">
      <dgm:prSet/>
      <dgm:spPr/>
      <dgm:t>
        <a:bodyPr/>
        <a:lstStyle/>
        <a:p>
          <a:endParaRPr lang="zh-TW" altLang="en-US"/>
        </a:p>
      </dgm:t>
    </dgm:pt>
    <dgm:pt modelId="{9619B5BF-C243-4DC1-AE0B-01857A59913A}" type="sibTrans" cxnId="{D6317F86-3F74-4C8F-9FF0-59961B3B9931}">
      <dgm:prSet/>
      <dgm:spPr/>
      <dgm:t>
        <a:bodyPr/>
        <a:lstStyle/>
        <a:p>
          <a:endParaRPr lang="zh-TW" altLang="en-US"/>
        </a:p>
      </dgm:t>
    </dgm:pt>
    <dgm:pt modelId="{E6BBBDB7-10D1-4984-B761-521EF678E8D3}">
      <dgm:prSet/>
      <dgm:spPr/>
      <dgm:t>
        <a:bodyPr/>
        <a:lstStyle/>
        <a:p>
          <a:r>
            <a:rPr lang="zh-TW" altLang="en-US" dirty="0" smtClean="0">
              <a:latin typeface="Times New Roman" pitchFamily="18" charset="0"/>
              <a:ea typeface="標楷體" pitchFamily="65" charset="-120"/>
            </a:rPr>
            <a:t>探討緬甸國家各地區之永續農林業發展情形與狀況。</a:t>
          </a:r>
        </a:p>
      </dgm:t>
    </dgm:pt>
    <dgm:pt modelId="{4BB78133-84E6-4F1E-87EA-AF07CC81034C}" type="parTrans" cxnId="{255852DE-9029-49F2-BC6B-28A6E262497E}">
      <dgm:prSet/>
      <dgm:spPr/>
      <dgm:t>
        <a:bodyPr/>
        <a:lstStyle/>
        <a:p>
          <a:endParaRPr lang="zh-TW" altLang="en-US"/>
        </a:p>
      </dgm:t>
    </dgm:pt>
    <dgm:pt modelId="{F6644A86-847E-4220-B5CA-D5A82C2272B8}" type="sibTrans" cxnId="{255852DE-9029-49F2-BC6B-28A6E262497E}">
      <dgm:prSet/>
      <dgm:spPr/>
      <dgm:t>
        <a:bodyPr/>
        <a:lstStyle/>
        <a:p>
          <a:endParaRPr lang="zh-TW" altLang="en-US"/>
        </a:p>
      </dgm:t>
    </dgm:pt>
    <dgm:pt modelId="{DD9E219D-8446-44FC-9D2C-5C34ACA29334}">
      <dgm:prSet/>
      <dgm:spPr/>
      <dgm:t>
        <a:bodyPr/>
        <a:lstStyle/>
        <a:p>
          <a:r>
            <a:rPr lang="en-US" altLang="zh-TW" smtClean="0">
              <a:latin typeface="Times New Roman" pitchFamily="18" charset="0"/>
              <a:ea typeface="標楷體" pitchFamily="65" charset="-120"/>
            </a:rPr>
            <a:t>Bohdanowicz(2006)</a:t>
          </a:r>
          <a:r>
            <a:rPr lang="zh-TW" altLang="en-US" smtClean="0">
              <a:latin typeface="Times New Roman" pitchFamily="18" charset="0"/>
              <a:ea typeface="標楷體" pitchFamily="65" charset="-120"/>
            </a:rPr>
            <a:t> </a:t>
          </a:r>
          <a:endParaRPr lang="en-US" altLang="zh-TW" dirty="0" smtClean="0">
            <a:latin typeface="Times New Roman" pitchFamily="18" charset="0"/>
            <a:ea typeface="標楷體" pitchFamily="65" charset="-120"/>
          </a:endParaRPr>
        </a:p>
      </dgm:t>
    </dgm:pt>
    <dgm:pt modelId="{E304C3F2-551D-4840-B447-E8AA744F650E}" type="parTrans" cxnId="{D51BA087-CD5F-482E-B3AF-FBE127407568}">
      <dgm:prSet/>
      <dgm:spPr/>
      <dgm:t>
        <a:bodyPr/>
        <a:lstStyle/>
        <a:p>
          <a:endParaRPr lang="zh-TW" altLang="en-US"/>
        </a:p>
      </dgm:t>
    </dgm:pt>
    <dgm:pt modelId="{7564AB65-2889-4182-B409-BE4902BC7F52}" type="sibTrans" cxnId="{D51BA087-CD5F-482E-B3AF-FBE127407568}">
      <dgm:prSet/>
      <dgm:spPr/>
      <dgm:t>
        <a:bodyPr/>
        <a:lstStyle/>
        <a:p>
          <a:endParaRPr lang="zh-TW" altLang="en-US"/>
        </a:p>
      </dgm:t>
    </dgm:pt>
    <dgm:pt modelId="{2D32FE67-F2B6-468F-B4F4-7D0D037E2AC6}">
      <dgm:prSet/>
      <dgm:spPr/>
      <dgm:t>
        <a:bodyPr/>
        <a:lstStyle/>
        <a:p>
          <a:r>
            <a:rPr lang="zh-TW" altLang="en-US" smtClean="0">
              <a:latin typeface="Times New Roman" pitchFamily="18" charset="0"/>
              <a:ea typeface="標楷體" pitchFamily="65" charset="-120"/>
            </a:rPr>
            <a:t>瑞士與波蘭的旅館業者因意識到常規旅遊</a:t>
          </a:r>
          <a:r>
            <a:rPr lang="en-US" altLang="zh-TW" smtClean="0">
              <a:latin typeface="Times New Roman" pitchFamily="18" charset="0"/>
              <a:ea typeface="標楷體" pitchFamily="65" charset="-120"/>
            </a:rPr>
            <a:t>(Conventional tourism)</a:t>
          </a:r>
          <a:r>
            <a:rPr lang="zh-TW" altLang="en-US" smtClean="0">
              <a:latin typeface="Times New Roman" pitchFamily="18" charset="0"/>
              <a:ea typeface="標楷體" pitchFamily="65" charset="-120"/>
            </a:rPr>
            <a:t>帶給環境壓力的負面影響，尤其是能源、水資源以及一次性用品的耗損，於是開始提倡綠色旅館。</a:t>
          </a:r>
          <a:endParaRPr lang="zh-TW" altLang="en-US" dirty="0" smtClean="0">
            <a:latin typeface="Times New Roman" pitchFamily="18" charset="0"/>
            <a:ea typeface="標楷體" pitchFamily="65" charset="-120"/>
          </a:endParaRPr>
        </a:p>
      </dgm:t>
    </dgm:pt>
    <dgm:pt modelId="{81A3121A-4C92-4FE9-AD51-989B19326633}" type="parTrans" cxnId="{3F92E95D-15E9-4E2B-8F37-B2DC7AFF806D}">
      <dgm:prSet/>
      <dgm:spPr/>
      <dgm:t>
        <a:bodyPr/>
        <a:lstStyle/>
        <a:p>
          <a:endParaRPr lang="zh-TW" altLang="en-US"/>
        </a:p>
      </dgm:t>
    </dgm:pt>
    <dgm:pt modelId="{C1B936F0-5F36-465B-AA95-DE634CE4DDE2}" type="sibTrans" cxnId="{3F92E95D-15E9-4E2B-8F37-B2DC7AFF806D}">
      <dgm:prSet/>
      <dgm:spPr/>
      <dgm:t>
        <a:bodyPr/>
        <a:lstStyle/>
        <a:p>
          <a:endParaRPr lang="zh-TW" altLang="en-US"/>
        </a:p>
      </dgm:t>
    </dgm:pt>
    <dgm:pt modelId="{94796D08-E682-4DF9-8627-0E68DC2251AF}">
      <dgm:prSet/>
      <dgm:spPr/>
      <dgm:t>
        <a:bodyPr/>
        <a:lstStyle/>
        <a:p>
          <a:r>
            <a:rPr lang="en-US" altLang="zh-TW" smtClean="0">
              <a:latin typeface="Times New Roman" pitchFamily="18" charset="0"/>
              <a:ea typeface="標楷體" pitchFamily="65" charset="-120"/>
            </a:rPr>
            <a:t>Lee</a:t>
          </a:r>
          <a:r>
            <a:rPr lang="zh-TW" altLang="en-US" smtClean="0">
              <a:latin typeface="Times New Roman" pitchFamily="18" charset="0"/>
              <a:ea typeface="標楷體" pitchFamily="65" charset="-120"/>
            </a:rPr>
            <a:t>與</a:t>
          </a:r>
          <a:r>
            <a:rPr lang="en-US" altLang="zh-TW" smtClean="0">
              <a:latin typeface="Times New Roman" pitchFamily="18" charset="0"/>
              <a:ea typeface="標楷體" pitchFamily="65" charset="-120"/>
            </a:rPr>
            <a:t>Moscardo(2005)</a:t>
          </a:r>
          <a:endParaRPr lang="en-US" altLang="zh-TW" dirty="0" smtClean="0">
            <a:latin typeface="Times New Roman" pitchFamily="18" charset="0"/>
            <a:ea typeface="標楷體" pitchFamily="65" charset="-120"/>
          </a:endParaRPr>
        </a:p>
      </dgm:t>
    </dgm:pt>
    <dgm:pt modelId="{2AE5BBD2-1B51-4D9A-8808-D20B5DADFA5E}" type="parTrans" cxnId="{C25C3D9A-8C64-486F-8AF1-6882D54B3235}">
      <dgm:prSet/>
      <dgm:spPr/>
      <dgm:t>
        <a:bodyPr/>
        <a:lstStyle/>
        <a:p>
          <a:endParaRPr lang="zh-TW" altLang="en-US"/>
        </a:p>
      </dgm:t>
    </dgm:pt>
    <dgm:pt modelId="{6394642D-6860-4B56-9780-B9951F4FCBC6}" type="sibTrans" cxnId="{C25C3D9A-8C64-486F-8AF1-6882D54B3235}">
      <dgm:prSet/>
      <dgm:spPr/>
      <dgm:t>
        <a:bodyPr/>
        <a:lstStyle/>
        <a:p>
          <a:endParaRPr lang="zh-TW" altLang="en-US"/>
        </a:p>
      </dgm:t>
    </dgm:pt>
    <dgm:pt modelId="{D0B800F3-0BF2-40CB-98FE-18F6C3961855}">
      <dgm:prSet/>
      <dgm:spPr/>
      <dgm:t>
        <a:bodyPr/>
        <a:lstStyle/>
        <a:p>
          <a:r>
            <a:rPr lang="zh-TW" altLang="en-US" dirty="0" smtClean="0">
              <a:latin typeface="Times New Roman" pitchFamily="18" charset="0"/>
              <a:ea typeface="標楷體" pitchFamily="65" charset="-120"/>
            </a:rPr>
            <a:t>對曾經到澳洲生態景點旅遊與未曾到澳洲生態景點旅遊的遊客實行調查，探討他們體驗前與體驗後自我的知識</a:t>
          </a:r>
          <a:r>
            <a:rPr lang="en-US" altLang="zh-TW" dirty="0" smtClean="0">
              <a:latin typeface="Times New Roman" pitchFamily="18" charset="0"/>
              <a:ea typeface="標楷體" pitchFamily="65" charset="-120"/>
            </a:rPr>
            <a:t>(Knowledge)</a:t>
          </a:r>
          <a:r>
            <a:rPr lang="zh-TW" altLang="en-US" dirty="0" smtClean="0">
              <a:latin typeface="Times New Roman" pitchFamily="18" charset="0"/>
              <a:ea typeface="標楷體" pitchFamily="65" charset="-120"/>
            </a:rPr>
            <a:t>、意識</a:t>
          </a:r>
          <a:r>
            <a:rPr lang="en-US" altLang="zh-TW" dirty="0" smtClean="0">
              <a:latin typeface="Times New Roman" pitchFamily="18" charset="0"/>
              <a:ea typeface="標楷體" pitchFamily="65" charset="-120"/>
            </a:rPr>
            <a:t>(Awareness)</a:t>
          </a:r>
          <a:r>
            <a:rPr lang="zh-TW" altLang="en-US" dirty="0" smtClean="0">
              <a:latin typeface="Times New Roman" pitchFamily="18" charset="0"/>
              <a:ea typeface="標楷體" pitchFamily="65" charset="-120"/>
            </a:rPr>
            <a:t>、態度</a:t>
          </a:r>
          <a:r>
            <a:rPr lang="en-US" altLang="zh-TW" dirty="0" smtClean="0">
              <a:latin typeface="Times New Roman" pitchFamily="18" charset="0"/>
              <a:ea typeface="標楷體" pitchFamily="65" charset="-120"/>
            </a:rPr>
            <a:t>(Attitudes)</a:t>
          </a:r>
          <a:r>
            <a:rPr lang="zh-TW" altLang="en-US" dirty="0" smtClean="0">
              <a:latin typeface="Times New Roman" pitchFamily="18" charset="0"/>
              <a:ea typeface="標楷體" pitchFamily="65" charset="-120"/>
            </a:rPr>
            <a:t>以及行為意圖</a:t>
          </a:r>
          <a:r>
            <a:rPr lang="en-US" altLang="zh-TW" dirty="0" smtClean="0">
              <a:latin typeface="Times New Roman" pitchFamily="18" charset="0"/>
              <a:ea typeface="標楷體" pitchFamily="65" charset="-120"/>
            </a:rPr>
            <a:t>(Intention behavior)</a:t>
          </a:r>
          <a:r>
            <a:rPr lang="zh-TW" altLang="en-US" dirty="0" smtClean="0">
              <a:latin typeface="Times New Roman" pitchFamily="18" charset="0"/>
              <a:ea typeface="標楷體" pitchFamily="65" charset="-120"/>
            </a:rPr>
            <a:t>的改變，以落實對於自然資源的保護。</a:t>
          </a:r>
        </a:p>
      </dgm:t>
    </dgm:pt>
    <dgm:pt modelId="{604A4E4F-2F67-49A9-8883-5DCB6EBD2C03}" type="parTrans" cxnId="{80DE45CF-32E3-455C-A067-1738819BB572}">
      <dgm:prSet/>
      <dgm:spPr/>
      <dgm:t>
        <a:bodyPr/>
        <a:lstStyle/>
        <a:p>
          <a:endParaRPr lang="zh-TW" altLang="en-US"/>
        </a:p>
      </dgm:t>
    </dgm:pt>
    <dgm:pt modelId="{C1C0303F-DC7C-46DD-B97D-0AC0A00D07DC}" type="sibTrans" cxnId="{80DE45CF-32E3-455C-A067-1738819BB572}">
      <dgm:prSet/>
      <dgm:spPr/>
      <dgm:t>
        <a:bodyPr/>
        <a:lstStyle/>
        <a:p>
          <a:endParaRPr lang="zh-TW" altLang="en-US"/>
        </a:p>
      </dgm:t>
    </dgm:pt>
    <dgm:pt modelId="{FF94639F-179A-47F5-9B7B-271533F782FE}">
      <dgm:prSet/>
      <dgm:spPr/>
      <dgm:t>
        <a:bodyPr/>
        <a:lstStyle/>
        <a:p>
          <a:r>
            <a:rPr lang="zh-TW" altLang="en-US" dirty="0" smtClean="0">
              <a:latin typeface="Times New Roman" pitchFamily="18" charset="0"/>
              <a:ea typeface="標楷體" pitchFamily="65" charset="-120"/>
            </a:rPr>
            <a:t>將影響人們從事綠色行為</a:t>
          </a:r>
          <a:r>
            <a:rPr lang="en-US" altLang="zh-TW" dirty="0" smtClean="0">
              <a:latin typeface="Times New Roman" pitchFamily="18" charset="0"/>
              <a:ea typeface="標楷體" pitchFamily="65" charset="-120"/>
            </a:rPr>
            <a:t>(Green behavior)</a:t>
          </a:r>
          <a:r>
            <a:rPr lang="zh-TW" altLang="en-US" dirty="0" smtClean="0">
              <a:latin typeface="Times New Roman" pitchFamily="18" charset="0"/>
              <a:ea typeface="標楷體" pitchFamily="65" charset="-120"/>
            </a:rPr>
            <a:t>之行為意圖分為，道德價值</a:t>
          </a:r>
          <a:r>
            <a:rPr lang="en-US" altLang="zh-TW" dirty="0" smtClean="0">
              <a:latin typeface="Times New Roman" pitchFamily="18" charset="0"/>
              <a:ea typeface="標楷體" pitchFamily="65" charset="-120"/>
            </a:rPr>
            <a:t>(Moral norms)</a:t>
          </a:r>
          <a:r>
            <a:rPr lang="zh-TW" altLang="en-US" dirty="0" smtClean="0">
              <a:latin typeface="Times New Roman" pitchFamily="18" charset="0"/>
              <a:ea typeface="標楷體" pitchFamily="65" charset="-120"/>
            </a:rPr>
            <a:t>、主觀規範</a:t>
          </a:r>
          <a:r>
            <a:rPr lang="en-US" altLang="zh-TW" dirty="0" smtClean="0">
              <a:latin typeface="Times New Roman" pitchFamily="18" charset="0"/>
              <a:ea typeface="標楷體" pitchFamily="65" charset="-120"/>
            </a:rPr>
            <a:t>(Subjective norms)</a:t>
          </a:r>
          <a:r>
            <a:rPr lang="zh-TW" altLang="en-US" dirty="0" smtClean="0">
              <a:latin typeface="Times New Roman" pitchFamily="18" charset="0"/>
              <a:ea typeface="標楷體" pitchFamily="65" charset="-120"/>
            </a:rPr>
            <a:t>、知識</a:t>
          </a:r>
          <a:r>
            <a:rPr lang="en-US" altLang="zh-TW" dirty="0" smtClean="0">
              <a:latin typeface="Times New Roman" pitchFamily="18" charset="0"/>
              <a:ea typeface="標楷體" pitchFamily="65" charset="-120"/>
            </a:rPr>
            <a:t>(Knowledge)</a:t>
          </a:r>
          <a:r>
            <a:rPr lang="zh-TW" altLang="en-US" dirty="0" smtClean="0">
              <a:latin typeface="Times New Roman" pitchFamily="18" charset="0"/>
              <a:ea typeface="標楷體" pitchFamily="65" charset="-120"/>
            </a:rPr>
            <a:t>、意識</a:t>
          </a:r>
          <a:r>
            <a:rPr lang="en-US" altLang="zh-TW" dirty="0" smtClean="0">
              <a:latin typeface="Times New Roman" pitchFamily="18" charset="0"/>
              <a:ea typeface="標楷體" pitchFamily="65" charset="-120"/>
            </a:rPr>
            <a:t>(Awareness)</a:t>
          </a:r>
          <a:r>
            <a:rPr lang="zh-TW" altLang="en-US" dirty="0" smtClean="0">
              <a:latin typeface="Times New Roman" pitchFamily="18" charset="0"/>
              <a:ea typeface="標楷體" pitchFamily="65" charset="-120"/>
            </a:rPr>
            <a:t>、潛在遺憾</a:t>
          </a:r>
          <a:r>
            <a:rPr lang="en-US" altLang="zh-TW" dirty="0" smtClean="0">
              <a:latin typeface="Times New Roman" pitchFamily="18" charset="0"/>
              <a:ea typeface="標楷體" pitchFamily="65" charset="-120"/>
            </a:rPr>
            <a:t>(Potential regret)</a:t>
          </a:r>
          <a:r>
            <a:rPr lang="zh-TW" altLang="en-US" dirty="0" smtClean="0">
              <a:latin typeface="Times New Roman" pitchFamily="18" charset="0"/>
              <a:ea typeface="標楷體" pitchFamily="65" charset="-120"/>
            </a:rPr>
            <a:t>、知覺控制等</a:t>
          </a:r>
          <a:r>
            <a:rPr lang="en-US" altLang="zh-TW" dirty="0" smtClean="0">
              <a:latin typeface="Times New Roman" pitchFamily="18" charset="0"/>
              <a:ea typeface="標楷體" pitchFamily="65" charset="-120"/>
            </a:rPr>
            <a:t>(Perceived control)</a:t>
          </a:r>
          <a:r>
            <a:rPr lang="zh-TW" altLang="en-US" dirty="0" smtClean="0">
              <a:latin typeface="Times New Roman" pitchFamily="18" charset="0"/>
              <a:ea typeface="標楷體" pitchFamily="65" charset="-120"/>
            </a:rPr>
            <a:t>變項。</a:t>
          </a:r>
        </a:p>
      </dgm:t>
    </dgm:pt>
    <dgm:pt modelId="{947FEFAE-445F-49A8-921D-F7A7416A0361}" type="parTrans" cxnId="{341EAD7D-A7CB-4B12-89EF-5E394C8CC9EC}">
      <dgm:prSet/>
      <dgm:spPr/>
      <dgm:t>
        <a:bodyPr/>
        <a:lstStyle/>
        <a:p>
          <a:endParaRPr lang="zh-TW" altLang="en-US"/>
        </a:p>
      </dgm:t>
    </dgm:pt>
    <dgm:pt modelId="{6631F54D-E293-4A30-A34F-B6F880B1A7D8}" type="sibTrans" cxnId="{341EAD7D-A7CB-4B12-89EF-5E394C8CC9EC}">
      <dgm:prSet/>
      <dgm:spPr/>
      <dgm:t>
        <a:bodyPr/>
        <a:lstStyle/>
        <a:p>
          <a:endParaRPr lang="zh-TW" altLang="en-US"/>
        </a:p>
      </dgm:t>
    </dgm:pt>
    <dgm:pt modelId="{C22C5C8E-6CA3-4329-8680-C853394A1596}" type="pres">
      <dgm:prSet presAssocID="{593EFF17-9955-4A69-B440-EA33F3B7BC90}" presName="linear" presStyleCnt="0">
        <dgm:presLayoutVars>
          <dgm:dir/>
          <dgm:animLvl val="lvl"/>
          <dgm:resizeHandles val="exact"/>
        </dgm:presLayoutVars>
      </dgm:prSet>
      <dgm:spPr/>
      <dgm:t>
        <a:bodyPr/>
        <a:lstStyle/>
        <a:p>
          <a:endParaRPr lang="zh-TW" altLang="en-US"/>
        </a:p>
      </dgm:t>
    </dgm:pt>
    <dgm:pt modelId="{E1AA40C4-11D0-46D3-8497-CB0A53C31415}" type="pres">
      <dgm:prSet presAssocID="{495B0B39-2452-46C0-A778-3DF0E6E96E9E}" presName="parentLin" presStyleCnt="0"/>
      <dgm:spPr/>
    </dgm:pt>
    <dgm:pt modelId="{2C08F95D-EABC-4F12-8F71-00973082C26D}" type="pres">
      <dgm:prSet presAssocID="{495B0B39-2452-46C0-A778-3DF0E6E96E9E}" presName="parentLeftMargin" presStyleLbl="node1" presStyleIdx="0" presStyleCnt="3"/>
      <dgm:spPr/>
      <dgm:t>
        <a:bodyPr/>
        <a:lstStyle/>
        <a:p>
          <a:endParaRPr lang="zh-TW" altLang="en-US"/>
        </a:p>
      </dgm:t>
    </dgm:pt>
    <dgm:pt modelId="{853BB8EB-40AE-4E4E-A786-F4A9B291E569}" type="pres">
      <dgm:prSet presAssocID="{495B0B39-2452-46C0-A778-3DF0E6E96E9E}" presName="parentText" presStyleLbl="node1" presStyleIdx="0" presStyleCnt="3">
        <dgm:presLayoutVars>
          <dgm:chMax val="0"/>
          <dgm:bulletEnabled val="1"/>
        </dgm:presLayoutVars>
      </dgm:prSet>
      <dgm:spPr/>
      <dgm:t>
        <a:bodyPr/>
        <a:lstStyle/>
        <a:p>
          <a:endParaRPr lang="zh-TW" altLang="en-US"/>
        </a:p>
      </dgm:t>
    </dgm:pt>
    <dgm:pt modelId="{F674EF4F-5DA0-4BAF-B482-B8143802D2C3}" type="pres">
      <dgm:prSet presAssocID="{495B0B39-2452-46C0-A778-3DF0E6E96E9E}" presName="negativeSpace" presStyleCnt="0"/>
      <dgm:spPr/>
    </dgm:pt>
    <dgm:pt modelId="{E75B6FC1-26E7-4634-9A56-1FB6CFDE4A38}" type="pres">
      <dgm:prSet presAssocID="{495B0B39-2452-46C0-A778-3DF0E6E96E9E}" presName="childText" presStyleLbl="conFgAcc1" presStyleIdx="0" presStyleCnt="3">
        <dgm:presLayoutVars>
          <dgm:bulletEnabled val="1"/>
        </dgm:presLayoutVars>
      </dgm:prSet>
      <dgm:spPr/>
      <dgm:t>
        <a:bodyPr/>
        <a:lstStyle/>
        <a:p>
          <a:endParaRPr lang="zh-TW" altLang="en-US"/>
        </a:p>
      </dgm:t>
    </dgm:pt>
    <dgm:pt modelId="{F9BD4903-ED49-4832-9D36-27A7BEBA11CF}" type="pres">
      <dgm:prSet presAssocID="{9619B5BF-C243-4DC1-AE0B-01857A59913A}" presName="spaceBetweenRectangles" presStyleCnt="0"/>
      <dgm:spPr/>
    </dgm:pt>
    <dgm:pt modelId="{4ED99F57-7853-42E0-A157-56DD74387093}" type="pres">
      <dgm:prSet presAssocID="{DD9E219D-8446-44FC-9D2C-5C34ACA29334}" presName="parentLin" presStyleCnt="0"/>
      <dgm:spPr/>
    </dgm:pt>
    <dgm:pt modelId="{43044FBD-0DD8-4582-9C5D-C8F357D76769}" type="pres">
      <dgm:prSet presAssocID="{DD9E219D-8446-44FC-9D2C-5C34ACA29334}" presName="parentLeftMargin" presStyleLbl="node1" presStyleIdx="0" presStyleCnt="3"/>
      <dgm:spPr/>
      <dgm:t>
        <a:bodyPr/>
        <a:lstStyle/>
        <a:p>
          <a:endParaRPr lang="zh-TW" altLang="en-US"/>
        </a:p>
      </dgm:t>
    </dgm:pt>
    <dgm:pt modelId="{B6D03AB6-D598-4096-AD8A-6F22837AE1A2}" type="pres">
      <dgm:prSet presAssocID="{DD9E219D-8446-44FC-9D2C-5C34ACA29334}" presName="parentText" presStyleLbl="node1" presStyleIdx="1" presStyleCnt="3">
        <dgm:presLayoutVars>
          <dgm:chMax val="0"/>
          <dgm:bulletEnabled val="1"/>
        </dgm:presLayoutVars>
      </dgm:prSet>
      <dgm:spPr/>
      <dgm:t>
        <a:bodyPr/>
        <a:lstStyle/>
        <a:p>
          <a:endParaRPr lang="zh-TW" altLang="en-US"/>
        </a:p>
      </dgm:t>
    </dgm:pt>
    <dgm:pt modelId="{6C591266-CD88-411D-8FE1-53EB84ABE2C0}" type="pres">
      <dgm:prSet presAssocID="{DD9E219D-8446-44FC-9D2C-5C34ACA29334}" presName="negativeSpace" presStyleCnt="0"/>
      <dgm:spPr/>
    </dgm:pt>
    <dgm:pt modelId="{0C29E011-A065-4951-BA5D-5161CD86878B}" type="pres">
      <dgm:prSet presAssocID="{DD9E219D-8446-44FC-9D2C-5C34ACA29334}" presName="childText" presStyleLbl="conFgAcc1" presStyleIdx="1" presStyleCnt="3">
        <dgm:presLayoutVars>
          <dgm:bulletEnabled val="1"/>
        </dgm:presLayoutVars>
      </dgm:prSet>
      <dgm:spPr/>
      <dgm:t>
        <a:bodyPr/>
        <a:lstStyle/>
        <a:p>
          <a:endParaRPr lang="zh-TW" altLang="en-US"/>
        </a:p>
      </dgm:t>
    </dgm:pt>
    <dgm:pt modelId="{7E7F5E5D-BE03-441E-9951-EED495E78F91}" type="pres">
      <dgm:prSet presAssocID="{7564AB65-2889-4182-B409-BE4902BC7F52}" presName="spaceBetweenRectangles" presStyleCnt="0"/>
      <dgm:spPr/>
    </dgm:pt>
    <dgm:pt modelId="{7F1BCB87-494F-4E95-9802-B0E7EF40D1CC}" type="pres">
      <dgm:prSet presAssocID="{94796D08-E682-4DF9-8627-0E68DC2251AF}" presName="parentLin" presStyleCnt="0"/>
      <dgm:spPr/>
    </dgm:pt>
    <dgm:pt modelId="{0478AFF2-C471-46E3-AC78-EB79C486A7FE}" type="pres">
      <dgm:prSet presAssocID="{94796D08-E682-4DF9-8627-0E68DC2251AF}" presName="parentLeftMargin" presStyleLbl="node1" presStyleIdx="1" presStyleCnt="3"/>
      <dgm:spPr/>
      <dgm:t>
        <a:bodyPr/>
        <a:lstStyle/>
        <a:p>
          <a:endParaRPr lang="zh-TW" altLang="en-US"/>
        </a:p>
      </dgm:t>
    </dgm:pt>
    <dgm:pt modelId="{F9E70708-D87F-4E48-85F3-889D3017D00E}" type="pres">
      <dgm:prSet presAssocID="{94796D08-E682-4DF9-8627-0E68DC2251AF}" presName="parentText" presStyleLbl="node1" presStyleIdx="2" presStyleCnt="3">
        <dgm:presLayoutVars>
          <dgm:chMax val="0"/>
          <dgm:bulletEnabled val="1"/>
        </dgm:presLayoutVars>
      </dgm:prSet>
      <dgm:spPr/>
      <dgm:t>
        <a:bodyPr/>
        <a:lstStyle/>
        <a:p>
          <a:endParaRPr lang="zh-TW" altLang="en-US"/>
        </a:p>
      </dgm:t>
    </dgm:pt>
    <dgm:pt modelId="{E9094097-E95F-4E28-9F8B-901A941ACB7F}" type="pres">
      <dgm:prSet presAssocID="{94796D08-E682-4DF9-8627-0E68DC2251AF}" presName="negativeSpace" presStyleCnt="0"/>
      <dgm:spPr/>
    </dgm:pt>
    <dgm:pt modelId="{DBB4C0C5-B54C-4E4B-8F36-3BB0B5AEAD51}" type="pres">
      <dgm:prSet presAssocID="{94796D08-E682-4DF9-8627-0E68DC2251AF}" presName="childText" presStyleLbl="conFgAcc1" presStyleIdx="2" presStyleCnt="3">
        <dgm:presLayoutVars>
          <dgm:bulletEnabled val="1"/>
        </dgm:presLayoutVars>
      </dgm:prSet>
      <dgm:spPr/>
      <dgm:t>
        <a:bodyPr/>
        <a:lstStyle/>
        <a:p>
          <a:endParaRPr lang="zh-TW" altLang="en-US"/>
        </a:p>
      </dgm:t>
    </dgm:pt>
  </dgm:ptLst>
  <dgm:cxnLst>
    <dgm:cxn modelId="{CEE712B9-33FC-49AD-AB7A-606A7ABBE562}" type="presOf" srcId="{E6BBBDB7-10D1-4984-B761-521EF678E8D3}" destId="{E75B6FC1-26E7-4634-9A56-1FB6CFDE4A38}" srcOrd="0" destOrd="0" presId="urn:microsoft.com/office/officeart/2005/8/layout/list1"/>
    <dgm:cxn modelId="{8C71C26F-AF27-4A6A-8802-DF76A0528948}" type="presOf" srcId="{94796D08-E682-4DF9-8627-0E68DC2251AF}" destId="{F9E70708-D87F-4E48-85F3-889D3017D00E}" srcOrd="1" destOrd="0" presId="urn:microsoft.com/office/officeart/2005/8/layout/list1"/>
    <dgm:cxn modelId="{9518D2F9-2E10-4398-989F-DDC2ED8D131E}" type="presOf" srcId="{D0B800F3-0BF2-40CB-98FE-18F6C3961855}" destId="{DBB4C0C5-B54C-4E4B-8F36-3BB0B5AEAD51}" srcOrd="0" destOrd="0" presId="urn:microsoft.com/office/officeart/2005/8/layout/list1"/>
    <dgm:cxn modelId="{AB7C0FEA-03CA-4316-A4D4-F7434424E97A}" type="presOf" srcId="{94796D08-E682-4DF9-8627-0E68DC2251AF}" destId="{0478AFF2-C471-46E3-AC78-EB79C486A7FE}" srcOrd="0" destOrd="0" presId="urn:microsoft.com/office/officeart/2005/8/layout/list1"/>
    <dgm:cxn modelId="{48E45809-876C-40F1-B354-FC05E4B8E364}" type="presOf" srcId="{FF94639F-179A-47F5-9B7B-271533F782FE}" destId="{E75B6FC1-26E7-4634-9A56-1FB6CFDE4A38}" srcOrd="0" destOrd="1" presId="urn:microsoft.com/office/officeart/2005/8/layout/list1"/>
    <dgm:cxn modelId="{D6317F86-3F74-4C8F-9FF0-59961B3B9931}" srcId="{593EFF17-9955-4A69-B440-EA33F3B7BC90}" destId="{495B0B39-2452-46C0-A778-3DF0E6E96E9E}" srcOrd="0" destOrd="0" parTransId="{1AFCD364-0AE8-4748-AC83-4D90A05AAEE7}" sibTransId="{9619B5BF-C243-4DC1-AE0B-01857A59913A}"/>
    <dgm:cxn modelId="{D28DE8C7-E68B-4F35-A16A-512AD2B40969}" type="presOf" srcId="{DD9E219D-8446-44FC-9D2C-5C34ACA29334}" destId="{B6D03AB6-D598-4096-AD8A-6F22837AE1A2}" srcOrd="1" destOrd="0" presId="urn:microsoft.com/office/officeart/2005/8/layout/list1"/>
    <dgm:cxn modelId="{C71AFC94-2601-4E8B-9183-938AB9B2CCB6}" type="presOf" srcId="{DD9E219D-8446-44FC-9D2C-5C34ACA29334}" destId="{43044FBD-0DD8-4582-9C5D-C8F357D76769}" srcOrd="0" destOrd="0" presId="urn:microsoft.com/office/officeart/2005/8/layout/list1"/>
    <dgm:cxn modelId="{01A3272C-9975-4772-8618-78C5A2E83842}" type="presOf" srcId="{495B0B39-2452-46C0-A778-3DF0E6E96E9E}" destId="{853BB8EB-40AE-4E4E-A786-F4A9B291E569}" srcOrd="1" destOrd="0" presId="urn:microsoft.com/office/officeart/2005/8/layout/list1"/>
    <dgm:cxn modelId="{AABC1A9D-C36C-4AC7-AA64-CE416E3BBE50}" type="presOf" srcId="{495B0B39-2452-46C0-A778-3DF0E6E96E9E}" destId="{2C08F95D-EABC-4F12-8F71-00973082C26D}" srcOrd="0" destOrd="0" presId="urn:microsoft.com/office/officeart/2005/8/layout/list1"/>
    <dgm:cxn modelId="{341EAD7D-A7CB-4B12-89EF-5E394C8CC9EC}" srcId="{495B0B39-2452-46C0-A778-3DF0E6E96E9E}" destId="{FF94639F-179A-47F5-9B7B-271533F782FE}" srcOrd="1" destOrd="0" parTransId="{947FEFAE-445F-49A8-921D-F7A7416A0361}" sibTransId="{6631F54D-E293-4A30-A34F-B6F880B1A7D8}"/>
    <dgm:cxn modelId="{EF94C860-1689-4507-9E6B-C02A008E8AF2}" type="presOf" srcId="{2D32FE67-F2B6-468F-B4F4-7D0D037E2AC6}" destId="{0C29E011-A065-4951-BA5D-5161CD86878B}" srcOrd="0" destOrd="0" presId="urn:microsoft.com/office/officeart/2005/8/layout/list1"/>
    <dgm:cxn modelId="{C25C3D9A-8C64-486F-8AF1-6882D54B3235}" srcId="{593EFF17-9955-4A69-B440-EA33F3B7BC90}" destId="{94796D08-E682-4DF9-8627-0E68DC2251AF}" srcOrd="2" destOrd="0" parTransId="{2AE5BBD2-1B51-4D9A-8808-D20B5DADFA5E}" sibTransId="{6394642D-6860-4B56-9780-B9951F4FCBC6}"/>
    <dgm:cxn modelId="{3F92E95D-15E9-4E2B-8F37-B2DC7AFF806D}" srcId="{DD9E219D-8446-44FC-9D2C-5C34ACA29334}" destId="{2D32FE67-F2B6-468F-B4F4-7D0D037E2AC6}" srcOrd="0" destOrd="0" parTransId="{81A3121A-4C92-4FE9-AD51-989B19326633}" sibTransId="{C1B936F0-5F36-465B-AA95-DE634CE4DDE2}"/>
    <dgm:cxn modelId="{255852DE-9029-49F2-BC6B-28A6E262497E}" srcId="{495B0B39-2452-46C0-A778-3DF0E6E96E9E}" destId="{E6BBBDB7-10D1-4984-B761-521EF678E8D3}" srcOrd="0" destOrd="0" parTransId="{4BB78133-84E6-4F1E-87EA-AF07CC81034C}" sibTransId="{F6644A86-847E-4220-B5CA-D5A82C2272B8}"/>
    <dgm:cxn modelId="{80DE45CF-32E3-455C-A067-1738819BB572}" srcId="{94796D08-E682-4DF9-8627-0E68DC2251AF}" destId="{D0B800F3-0BF2-40CB-98FE-18F6C3961855}" srcOrd="0" destOrd="0" parTransId="{604A4E4F-2F67-49A9-8883-5DCB6EBD2C03}" sibTransId="{C1C0303F-DC7C-46DD-B97D-0AC0A00D07DC}"/>
    <dgm:cxn modelId="{D51BA087-CD5F-482E-B3AF-FBE127407568}" srcId="{593EFF17-9955-4A69-B440-EA33F3B7BC90}" destId="{DD9E219D-8446-44FC-9D2C-5C34ACA29334}" srcOrd="1" destOrd="0" parTransId="{E304C3F2-551D-4840-B447-E8AA744F650E}" sibTransId="{7564AB65-2889-4182-B409-BE4902BC7F52}"/>
    <dgm:cxn modelId="{AA9D41E4-10A3-4B15-9057-20409BF0684B}" type="presOf" srcId="{593EFF17-9955-4A69-B440-EA33F3B7BC90}" destId="{C22C5C8E-6CA3-4329-8680-C853394A1596}" srcOrd="0" destOrd="0" presId="urn:microsoft.com/office/officeart/2005/8/layout/list1"/>
    <dgm:cxn modelId="{8421C427-2C17-4612-BFE9-93A991A68CE6}" type="presParOf" srcId="{C22C5C8E-6CA3-4329-8680-C853394A1596}" destId="{E1AA40C4-11D0-46D3-8497-CB0A53C31415}" srcOrd="0" destOrd="0" presId="urn:microsoft.com/office/officeart/2005/8/layout/list1"/>
    <dgm:cxn modelId="{7079C467-2BC8-41ED-B3A7-8071BE6E3DC1}" type="presParOf" srcId="{E1AA40C4-11D0-46D3-8497-CB0A53C31415}" destId="{2C08F95D-EABC-4F12-8F71-00973082C26D}" srcOrd="0" destOrd="0" presId="urn:microsoft.com/office/officeart/2005/8/layout/list1"/>
    <dgm:cxn modelId="{4D978A94-B66E-4D1A-A00E-627096FCFEB7}" type="presParOf" srcId="{E1AA40C4-11D0-46D3-8497-CB0A53C31415}" destId="{853BB8EB-40AE-4E4E-A786-F4A9B291E569}" srcOrd="1" destOrd="0" presId="urn:microsoft.com/office/officeart/2005/8/layout/list1"/>
    <dgm:cxn modelId="{73407533-38F4-413A-819D-7FA7A3B2D8C7}" type="presParOf" srcId="{C22C5C8E-6CA3-4329-8680-C853394A1596}" destId="{F674EF4F-5DA0-4BAF-B482-B8143802D2C3}" srcOrd="1" destOrd="0" presId="urn:microsoft.com/office/officeart/2005/8/layout/list1"/>
    <dgm:cxn modelId="{A6B18A40-C2BB-4BF5-8097-196305F833C8}" type="presParOf" srcId="{C22C5C8E-6CA3-4329-8680-C853394A1596}" destId="{E75B6FC1-26E7-4634-9A56-1FB6CFDE4A38}" srcOrd="2" destOrd="0" presId="urn:microsoft.com/office/officeart/2005/8/layout/list1"/>
    <dgm:cxn modelId="{160DF9B2-9DD7-40B3-A108-8B4909BB2F24}" type="presParOf" srcId="{C22C5C8E-6CA3-4329-8680-C853394A1596}" destId="{F9BD4903-ED49-4832-9D36-27A7BEBA11CF}" srcOrd="3" destOrd="0" presId="urn:microsoft.com/office/officeart/2005/8/layout/list1"/>
    <dgm:cxn modelId="{DB3313B6-DA97-424B-B602-B3E8A5432444}" type="presParOf" srcId="{C22C5C8E-6CA3-4329-8680-C853394A1596}" destId="{4ED99F57-7853-42E0-A157-56DD74387093}" srcOrd="4" destOrd="0" presId="urn:microsoft.com/office/officeart/2005/8/layout/list1"/>
    <dgm:cxn modelId="{5D86FB36-7110-4852-8D33-5B12E8A235BA}" type="presParOf" srcId="{4ED99F57-7853-42E0-A157-56DD74387093}" destId="{43044FBD-0DD8-4582-9C5D-C8F357D76769}" srcOrd="0" destOrd="0" presId="urn:microsoft.com/office/officeart/2005/8/layout/list1"/>
    <dgm:cxn modelId="{A681A7B9-0B0E-4216-81D6-D82A28931418}" type="presParOf" srcId="{4ED99F57-7853-42E0-A157-56DD74387093}" destId="{B6D03AB6-D598-4096-AD8A-6F22837AE1A2}" srcOrd="1" destOrd="0" presId="urn:microsoft.com/office/officeart/2005/8/layout/list1"/>
    <dgm:cxn modelId="{FF4746EC-83E8-44E4-A49E-463C56E7FC06}" type="presParOf" srcId="{C22C5C8E-6CA3-4329-8680-C853394A1596}" destId="{6C591266-CD88-411D-8FE1-53EB84ABE2C0}" srcOrd="5" destOrd="0" presId="urn:microsoft.com/office/officeart/2005/8/layout/list1"/>
    <dgm:cxn modelId="{9DEF8A72-4B6E-40FD-872D-C14C68B19698}" type="presParOf" srcId="{C22C5C8E-6CA3-4329-8680-C853394A1596}" destId="{0C29E011-A065-4951-BA5D-5161CD86878B}" srcOrd="6" destOrd="0" presId="urn:microsoft.com/office/officeart/2005/8/layout/list1"/>
    <dgm:cxn modelId="{37EDE485-51A3-4E90-A80C-1E529648593B}" type="presParOf" srcId="{C22C5C8E-6CA3-4329-8680-C853394A1596}" destId="{7E7F5E5D-BE03-441E-9951-EED495E78F91}" srcOrd="7" destOrd="0" presId="urn:microsoft.com/office/officeart/2005/8/layout/list1"/>
    <dgm:cxn modelId="{BCBB88EE-618C-4EB0-BE36-4E2E116983FA}" type="presParOf" srcId="{C22C5C8E-6CA3-4329-8680-C853394A1596}" destId="{7F1BCB87-494F-4E95-9802-B0E7EF40D1CC}" srcOrd="8" destOrd="0" presId="urn:microsoft.com/office/officeart/2005/8/layout/list1"/>
    <dgm:cxn modelId="{5F33E2AB-3949-4DF6-B6C2-F55ABAFDCEAC}" type="presParOf" srcId="{7F1BCB87-494F-4E95-9802-B0E7EF40D1CC}" destId="{0478AFF2-C471-46E3-AC78-EB79C486A7FE}" srcOrd="0" destOrd="0" presId="urn:microsoft.com/office/officeart/2005/8/layout/list1"/>
    <dgm:cxn modelId="{988BF9ED-F9F2-4B74-BD46-6C64A143FF28}" type="presParOf" srcId="{7F1BCB87-494F-4E95-9802-B0E7EF40D1CC}" destId="{F9E70708-D87F-4E48-85F3-889D3017D00E}" srcOrd="1" destOrd="0" presId="urn:microsoft.com/office/officeart/2005/8/layout/list1"/>
    <dgm:cxn modelId="{D2E55E17-7BC9-45E8-BC35-4D703F879FEC}" type="presParOf" srcId="{C22C5C8E-6CA3-4329-8680-C853394A1596}" destId="{E9094097-E95F-4E28-9F8B-901A941ACB7F}" srcOrd="9" destOrd="0" presId="urn:microsoft.com/office/officeart/2005/8/layout/list1"/>
    <dgm:cxn modelId="{F1CD2AB1-69E4-4CB3-A481-2567F75F3828}" type="presParOf" srcId="{C22C5C8E-6CA3-4329-8680-C853394A1596}" destId="{DBB4C0C5-B54C-4E4B-8F36-3BB0B5AEAD51}"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1D11258-C374-4751-A2A6-EA7E2DC9D821}" type="doc">
      <dgm:prSet loTypeId="urn:microsoft.com/office/officeart/2005/8/layout/list1" loCatId="list" qsTypeId="urn:microsoft.com/office/officeart/2005/8/quickstyle/simple5" qsCatId="simple" csTypeId="urn:microsoft.com/office/officeart/2005/8/colors/colorful1#2" csCatId="colorful" phldr="1"/>
      <dgm:spPr/>
      <dgm:t>
        <a:bodyPr/>
        <a:lstStyle/>
        <a:p>
          <a:endParaRPr lang="zh-TW" altLang="en-US"/>
        </a:p>
      </dgm:t>
    </dgm:pt>
    <dgm:pt modelId="{5C139B27-6D1A-47EC-BB66-BCED72D6ECF6}">
      <dgm:prSet phldrT="[文字]" custT="1"/>
      <dgm:spPr/>
      <dgm:t>
        <a:bodyPr/>
        <a:lstStyle/>
        <a:p>
          <a:r>
            <a:rPr lang="en-US" altLang="zh-TW" sz="2000" dirty="0" err="1" smtClean="0">
              <a:latin typeface="Times New Roman" pitchFamily="18" charset="0"/>
              <a:ea typeface="標楷體" pitchFamily="65" charset="-120"/>
            </a:rPr>
            <a:t>Litvine</a:t>
          </a:r>
          <a:r>
            <a:rPr lang="zh-TW" altLang="en-US" sz="2000" dirty="0" smtClean="0">
              <a:latin typeface="Times New Roman" pitchFamily="18" charset="0"/>
              <a:ea typeface="標楷體" pitchFamily="65" charset="-120"/>
            </a:rPr>
            <a:t>與</a:t>
          </a:r>
          <a:r>
            <a:rPr lang="en-US" altLang="zh-TW" sz="2000" dirty="0" err="1" smtClean="0">
              <a:latin typeface="Times New Roman" pitchFamily="18" charset="0"/>
              <a:ea typeface="標楷體" pitchFamily="65" charset="-120"/>
            </a:rPr>
            <a:t>Wüstenhagen</a:t>
          </a:r>
          <a:r>
            <a:rPr lang="en-US" altLang="zh-TW" sz="2000" dirty="0" smtClean="0">
              <a:latin typeface="Times New Roman" pitchFamily="18" charset="0"/>
              <a:ea typeface="標楷體" pitchFamily="65" charset="-120"/>
            </a:rPr>
            <a:t>(2011)</a:t>
          </a:r>
          <a:endParaRPr lang="zh-TW" altLang="en-US" sz="2000" dirty="0"/>
        </a:p>
      </dgm:t>
    </dgm:pt>
    <dgm:pt modelId="{D35FC873-FE5D-4724-BA87-014269C77F21}" type="parTrans" cxnId="{16F99B48-F509-4339-8FFC-502828D50A74}">
      <dgm:prSet/>
      <dgm:spPr/>
      <dgm:t>
        <a:bodyPr/>
        <a:lstStyle/>
        <a:p>
          <a:endParaRPr lang="zh-TW" altLang="en-US" sz="2000"/>
        </a:p>
      </dgm:t>
    </dgm:pt>
    <dgm:pt modelId="{21701B2C-5BBE-41E6-AFC1-062DDB4EF8E4}" type="sibTrans" cxnId="{16F99B48-F509-4339-8FFC-502828D50A74}">
      <dgm:prSet/>
      <dgm:spPr/>
      <dgm:t>
        <a:bodyPr/>
        <a:lstStyle/>
        <a:p>
          <a:endParaRPr lang="zh-TW" altLang="en-US" sz="2000"/>
        </a:p>
      </dgm:t>
    </dgm:pt>
    <dgm:pt modelId="{EB5EF096-51A8-4E0C-934A-7C0CD23A8A45}">
      <dgm:prSet phldrT="[文字]" custT="1"/>
      <dgm:spPr/>
      <dgm:t>
        <a:bodyPr/>
        <a:lstStyle/>
        <a:p>
          <a:r>
            <a:rPr lang="en-US" altLang="zh-TW" sz="2000" dirty="0" err="1" smtClean="0">
              <a:latin typeface="Times New Roman" pitchFamily="18" charset="0"/>
              <a:ea typeface="標楷體" pitchFamily="65" charset="-120"/>
            </a:rPr>
            <a:t>Halpenny</a:t>
          </a:r>
          <a:r>
            <a:rPr lang="en-US" altLang="zh-TW" sz="2000" dirty="0" smtClean="0">
              <a:latin typeface="Times New Roman" pitchFamily="18" charset="0"/>
              <a:ea typeface="標楷體" pitchFamily="65" charset="-120"/>
            </a:rPr>
            <a:t>(2010)</a:t>
          </a:r>
          <a:endParaRPr lang="zh-TW" altLang="en-US" sz="2000" dirty="0"/>
        </a:p>
      </dgm:t>
    </dgm:pt>
    <dgm:pt modelId="{C8A99AC8-53D5-458C-83DD-4E88EDC45154}" type="parTrans" cxnId="{D2886F66-C05C-4768-B104-E63000F45F36}">
      <dgm:prSet/>
      <dgm:spPr/>
      <dgm:t>
        <a:bodyPr/>
        <a:lstStyle/>
        <a:p>
          <a:endParaRPr lang="zh-TW" altLang="en-US" sz="2000"/>
        </a:p>
      </dgm:t>
    </dgm:pt>
    <dgm:pt modelId="{35BD6B16-3B59-41E3-8F75-CC3A12A61D06}" type="sibTrans" cxnId="{D2886F66-C05C-4768-B104-E63000F45F36}">
      <dgm:prSet/>
      <dgm:spPr/>
      <dgm:t>
        <a:bodyPr/>
        <a:lstStyle/>
        <a:p>
          <a:endParaRPr lang="zh-TW" altLang="en-US" sz="2000"/>
        </a:p>
      </dgm:t>
    </dgm:pt>
    <dgm:pt modelId="{E9066181-2127-4223-ACFC-CD8B78F417D8}">
      <dgm:prSet phldrT="[文字]" custT="1"/>
      <dgm:spPr/>
      <dgm:t>
        <a:bodyPr/>
        <a:lstStyle/>
        <a:p>
          <a:r>
            <a:rPr lang="en-US" altLang="zh-TW" sz="2000" dirty="0" err="1" smtClean="0">
              <a:latin typeface="Times New Roman" pitchFamily="18" charset="0"/>
              <a:ea typeface="標楷體" pitchFamily="65" charset="-120"/>
            </a:rPr>
            <a:t>Mostafa</a:t>
          </a:r>
          <a:r>
            <a:rPr lang="en-US" altLang="zh-TW" sz="2000" dirty="0" smtClean="0">
              <a:latin typeface="Times New Roman" pitchFamily="18" charset="0"/>
              <a:ea typeface="標楷體" pitchFamily="65" charset="-120"/>
            </a:rPr>
            <a:t>(2006)</a:t>
          </a:r>
          <a:endParaRPr lang="zh-TW" altLang="en-US" sz="2000" dirty="0"/>
        </a:p>
      </dgm:t>
    </dgm:pt>
    <dgm:pt modelId="{11173EDE-90A9-47EB-9BCA-875DAB5FA109}" type="parTrans" cxnId="{8B18893C-A45E-4E45-AFA8-8680C469142E}">
      <dgm:prSet/>
      <dgm:spPr/>
      <dgm:t>
        <a:bodyPr/>
        <a:lstStyle/>
        <a:p>
          <a:endParaRPr lang="zh-TW" altLang="en-US" sz="2000"/>
        </a:p>
      </dgm:t>
    </dgm:pt>
    <dgm:pt modelId="{F5191BC7-4874-4F83-8CAE-17EEB387E66A}" type="sibTrans" cxnId="{8B18893C-A45E-4E45-AFA8-8680C469142E}">
      <dgm:prSet/>
      <dgm:spPr/>
      <dgm:t>
        <a:bodyPr/>
        <a:lstStyle/>
        <a:p>
          <a:endParaRPr lang="zh-TW" altLang="en-US" sz="2000"/>
        </a:p>
      </dgm:t>
    </dgm:pt>
    <dgm:pt modelId="{AAEDA97E-1DA6-4AD1-86A1-E114D3814735}">
      <dgm:prSet custT="1"/>
      <dgm:spPr/>
      <dgm:t>
        <a:bodyPr/>
        <a:lstStyle/>
        <a:p>
          <a:pPr marL="0" algn="just"/>
          <a:r>
            <a:rPr lang="zh-TW" altLang="en-US" sz="2000" smtClean="0">
              <a:latin typeface="Times New Roman" pitchFamily="18" charset="0"/>
              <a:ea typeface="標楷體" pitchFamily="65" charset="-120"/>
            </a:rPr>
            <a:t>將購買綠色能源的消費者動機定義為「希望能得到自我滿足以及對大眾的福祉有所貢獻</a:t>
          </a:r>
          <a:r>
            <a:rPr lang="en-US" altLang="zh-TW" sz="2000" smtClean="0">
              <a:latin typeface="Times New Roman" pitchFamily="18" charset="0"/>
              <a:ea typeface="標楷體" pitchFamily="65" charset="-120"/>
            </a:rPr>
            <a:t>｣</a:t>
          </a:r>
          <a:r>
            <a:rPr lang="zh-TW" altLang="en-US" sz="2000" smtClean="0">
              <a:latin typeface="Times New Roman" pitchFamily="18" charset="0"/>
              <a:ea typeface="標楷體" pitchFamily="65" charset="-120"/>
            </a:rPr>
            <a:t>。</a:t>
          </a:r>
          <a:endParaRPr lang="zh-TW" altLang="en-US" sz="2000" dirty="0" smtClean="0">
            <a:latin typeface="Times New Roman" pitchFamily="18" charset="0"/>
            <a:ea typeface="標楷體" pitchFamily="65" charset="-120"/>
          </a:endParaRPr>
        </a:p>
      </dgm:t>
    </dgm:pt>
    <dgm:pt modelId="{CEBEB0C8-E355-4001-9927-74A677F92550}" type="parTrans" cxnId="{E06468CD-18D0-495E-AADE-E5D7D43E1A0D}">
      <dgm:prSet/>
      <dgm:spPr/>
      <dgm:t>
        <a:bodyPr/>
        <a:lstStyle/>
        <a:p>
          <a:endParaRPr lang="zh-TW" altLang="en-US" sz="2000"/>
        </a:p>
      </dgm:t>
    </dgm:pt>
    <dgm:pt modelId="{E95984B4-510D-448E-A901-C6D6D66F51C1}" type="sibTrans" cxnId="{E06468CD-18D0-495E-AADE-E5D7D43E1A0D}">
      <dgm:prSet/>
      <dgm:spPr/>
      <dgm:t>
        <a:bodyPr/>
        <a:lstStyle/>
        <a:p>
          <a:endParaRPr lang="zh-TW" altLang="en-US" sz="2000"/>
        </a:p>
      </dgm:t>
    </dgm:pt>
    <dgm:pt modelId="{673D5B56-A9CB-4D0D-B4B5-A14319017F28}">
      <dgm:prSet custT="1"/>
      <dgm:spPr/>
      <dgm:t>
        <a:bodyPr/>
        <a:lstStyle/>
        <a:p>
          <a:r>
            <a:rPr lang="zh-TW" altLang="en-US" sz="2000" dirty="0" smtClean="0">
              <a:latin typeface="Times New Roman" pitchFamily="18" charset="0"/>
              <a:ea typeface="標楷體" pitchFamily="65" charset="-120"/>
            </a:rPr>
            <a:t>將國家公園的遊客對於環境的友善行為</a:t>
          </a:r>
          <a:r>
            <a:rPr lang="en-US" altLang="zh-TW" sz="2000" dirty="0" smtClean="0">
              <a:latin typeface="Times New Roman" pitchFamily="18" charset="0"/>
              <a:ea typeface="標楷體" pitchFamily="65" charset="-120"/>
            </a:rPr>
            <a:t>(Pro-environmental behavior)</a:t>
          </a:r>
          <a:r>
            <a:rPr lang="zh-TW" altLang="en-US" sz="2000" dirty="0" smtClean="0">
              <a:latin typeface="Times New Roman" pitchFamily="18" charset="0"/>
              <a:ea typeface="標楷體" pitchFamily="65" charset="-120"/>
            </a:rPr>
            <a:t>定義為「為了能永續地使用自然資源所引發的個人或團體行為</a:t>
          </a:r>
          <a:r>
            <a:rPr lang="en-US" altLang="zh-TW" sz="2000" dirty="0" smtClean="0">
              <a:latin typeface="Times New Roman" pitchFamily="18" charset="0"/>
              <a:ea typeface="標楷體" pitchFamily="65" charset="-120"/>
            </a:rPr>
            <a:t>｣</a:t>
          </a:r>
          <a:r>
            <a:rPr lang="zh-TW" altLang="en-US" sz="2000" dirty="0" smtClean="0">
              <a:latin typeface="Times New Roman" pitchFamily="18" charset="0"/>
              <a:ea typeface="標楷體" pitchFamily="65" charset="-120"/>
            </a:rPr>
            <a:t>。</a:t>
          </a:r>
          <a:endParaRPr lang="zh-TW" altLang="en-US" sz="2000" dirty="0"/>
        </a:p>
      </dgm:t>
    </dgm:pt>
    <dgm:pt modelId="{74C8AB14-BD16-4ECF-A7AE-926386980480}" type="parTrans" cxnId="{D71353FE-7F77-4C23-8A54-B376DA7B0437}">
      <dgm:prSet/>
      <dgm:spPr/>
      <dgm:t>
        <a:bodyPr/>
        <a:lstStyle/>
        <a:p>
          <a:endParaRPr lang="zh-TW" altLang="en-US" sz="2000"/>
        </a:p>
      </dgm:t>
    </dgm:pt>
    <dgm:pt modelId="{95307B09-9A36-4145-AF71-8670C2FFAA07}" type="sibTrans" cxnId="{D71353FE-7F77-4C23-8A54-B376DA7B0437}">
      <dgm:prSet/>
      <dgm:spPr/>
      <dgm:t>
        <a:bodyPr/>
        <a:lstStyle/>
        <a:p>
          <a:endParaRPr lang="zh-TW" altLang="en-US" sz="2000"/>
        </a:p>
      </dgm:t>
    </dgm:pt>
    <dgm:pt modelId="{4653B598-3720-4F36-B81A-C3DA1B364581}">
      <dgm:prSet custT="1"/>
      <dgm:spPr/>
      <dgm:t>
        <a:bodyPr/>
        <a:lstStyle/>
        <a:p>
          <a:r>
            <a:rPr lang="zh-TW" altLang="en-US" sz="2000" smtClean="0">
              <a:latin typeface="Times New Roman" pitchFamily="18" charset="0"/>
              <a:ea typeface="標楷體" pitchFamily="65" charset="-120"/>
            </a:rPr>
            <a:t>消費者對於購買綠色產品的意圖會受到利他主義的影響。</a:t>
          </a:r>
          <a:endParaRPr lang="en-US" altLang="zh-TW" sz="2000" dirty="0" smtClean="0">
            <a:latin typeface="Times New Roman" pitchFamily="18" charset="0"/>
            <a:ea typeface="標楷體" pitchFamily="65" charset="-120"/>
          </a:endParaRPr>
        </a:p>
      </dgm:t>
    </dgm:pt>
    <dgm:pt modelId="{CD196D2D-8B05-4C4C-9829-8308F769BE9C}" type="parTrans" cxnId="{C0C65AB5-A106-48F3-AAAD-78E2099C0693}">
      <dgm:prSet/>
      <dgm:spPr/>
      <dgm:t>
        <a:bodyPr/>
        <a:lstStyle/>
        <a:p>
          <a:endParaRPr lang="zh-TW" altLang="en-US" sz="2000"/>
        </a:p>
      </dgm:t>
    </dgm:pt>
    <dgm:pt modelId="{AA1A9765-BEBB-4692-A05E-E9A9E8C92453}" type="sibTrans" cxnId="{C0C65AB5-A106-48F3-AAAD-78E2099C0693}">
      <dgm:prSet/>
      <dgm:spPr/>
      <dgm:t>
        <a:bodyPr/>
        <a:lstStyle/>
        <a:p>
          <a:endParaRPr lang="zh-TW" altLang="en-US" sz="2000"/>
        </a:p>
      </dgm:t>
    </dgm:pt>
    <dgm:pt modelId="{84791ADE-90EF-4283-A67D-818F5A7BFA8D}" type="pres">
      <dgm:prSet presAssocID="{A1D11258-C374-4751-A2A6-EA7E2DC9D821}" presName="linear" presStyleCnt="0">
        <dgm:presLayoutVars>
          <dgm:dir/>
          <dgm:animLvl val="lvl"/>
          <dgm:resizeHandles val="exact"/>
        </dgm:presLayoutVars>
      </dgm:prSet>
      <dgm:spPr/>
      <dgm:t>
        <a:bodyPr/>
        <a:lstStyle/>
        <a:p>
          <a:endParaRPr lang="zh-TW" altLang="en-US"/>
        </a:p>
      </dgm:t>
    </dgm:pt>
    <dgm:pt modelId="{B16F7E91-318E-48BB-9194-60D3B5C45EB1}" type="pres">
      <dgm:prSet presAssocID="{5C139B27-6D1A-47EC-BB66-BCED72D6ECF6}" presName="parentLin" presStyleCnt="0"/>
      <dgm:spPr/>
    </dgm:pt>
    <dgm:pt modelId="{E4E84BBF-5959-4F6B-9BB0-6985F07DEC01}" type="pres">
      <dgm:prSet presAssocID="{5C139B27-6D1A-47EC-BB66-BCED72D6ECF6}" presName="parentLeftMargin" presStyleLbl="node1" presStyleIdx="0" presStyleCnt="3"/>
      <dgm:spPr/>
      <dgm:t>
        <a:bodyPr/>
        <a:lstStyle/>
        <a:p>
          <a:endParaRPr lang="zh-TW" altLang="en-US"/>
        </a:p>
      </dgm:t>
    </dgm:pt>
    <dgm:pt modelId="{262F964B-B2B4-4927-9B39-DD2CDB7AEDB0}" type="pres">
      <dgm:prSet presAssocID="{5C139B27-6D1A-47EC-BB66-BCED72D6ECF6}" presName="parentText" presStyleLbl="node1" presStyleIdx="0" presStyleCnt="3">
        <dgm:presLayoutVars>
          <dgm:chMax val="0"/>
          <dgm:bulletEnabled val="1"/>
        </dgm:presLayoutVars>
      </dgm:prSet>
      <dgm:spPr/>
      <dgm:t>
        <a:bodyPr/>
        <a:lstStyle/>
        <a:p>
          <a:endParaRPr lang="zh-TW" altLang="en-US"/>
        </a:p>
      </dgm:t>
    </dgm:pt>
    <dgm:pt modelId="{185E275A-299B-4AF9-A53E-B367F3A910A8}" type="pres">
      <dgm:prSet presAssocID="{5C139B27-6D1A-47EC-BB66-BCED72D6ECF6}" presName="negativeSpace" presStyleCnt="0"/>
      <dgm:spPr/>
    </dgm:pt>
    <dgm:pt modelId="{F7BFE71E-51CC-4943-8A6A-1BCFF3636002}" type="pres">
      <dgm:prSet presAssocID="{5C139B27-6D1A-47EC-BB66-BCED72D6ECF6}" presName="childText" presStyleLbl="conFgAcc1" presStyleIdx="0" presStyleCnt="3">
        <dgm:presLayoutVars>
          <dgm:bulletEnabled val="1"/>
        </dgm:presLayoutVars>
      </dgm:prSet>
      <dgm:spPr/>
      <dgm:t>
        <a:bodyPr/>
        <a:lstStyle/>
        <a:p>
          <a:endParaRPr lang="zh-TW" altLang="en-US"/>
        </a:p>
      </dgm:t>
    </dgm:pt>
    <dgm:pt modelId="{8D00CD8F-A0EB-48B8-A883-F25A6C3D76D5}" type="pres">
      <dgm:prSet presAssocID="{21701B2C-5BBE-41E6-AFC1-062DDB4EF8E4}" presName="spaceBetweenRectangles" presStyleCnt="0"/>
      <dgm:spPr/>
    </dgm:pt>
    <dgm:pt modelId="{043B9E55-5674-4EB6-8CB3-1E558A398D1B}" type="pres">
      <dgm:prSet presAssocID="{EB5EF096-51A8-4E0C-934A-7C0CD23A8A45}" presName="parentLin" presStyleCnt="0"/>
      <dgm:spPr/>
    </dgm:pt>
    <dgm:pt modelId="{DCC3E958-782C-4547-AF92-0D1AAB6E5AFB}" type="pres">
      <dgm:prSet presAssocID="{EB5EF096-51A8-4E0C-934A-7C0CD23A8A45}" presName="parentLeftMargin" presStyleLbl="node1" presStyleIdx="0" presStyleCnt="3"/>
      <dgm:spPr/>
      <dgm:t>
        <a:bodyPr/>
        <a:lstStyle/>
        <a:p>
          <a:endParaRPr lang="zh-TW" altLang="en-US"/>
        </a:p>
      </dgm:t>
    </dgm:pt>
    <dgm:pt modelId="{D74FD460-B304-402F-9175-8E45D871CB8D}" type="pres">
      <dgm:prSet presAssocID="{EB5EF096-51A8-4E0C-934A-7C0CD23A8A45}" presName="parentText" presStyleLbl="node1" presStyleIdx="1" presStyleCnt="3">
        <dgm:presLayoutVars>
          <dgm:chMax val="0"/>
          <dgm:bulletEnabled val="1"/>
        </dgm:presLayoutVars>
      </dgm:prSet>
      <dgm:spPr/>
      <dgm:t>
        <a:bodyPr/>
        <a:lstStyle/>
        <a:p>
          <a:endParaRPr lang="zh-TW" altLang="en-US"/>
        </a:p>
      </dgm:t>
    </dgm:pt>
    <dgm:pt modelId="{840F93B5-26A2-49FB-A506-F85D38FDCFE5}" type="pres">
      <dgm:prSet presAssocID="{EB5EF096-51A8-4E0C-934A-7C0CD23A8A45}" presName="negativeSpace" presStyleCnt="0"/>
      <dgm:spPr/>
    </dgm:pt>
    <dgm:pt modelId="{E78D8B6D-129A-48BE-A24C-6A22D4C9DC5F}" type="pres">
      <dgm:prSet presAssocID="{EB5EF096-51A8-4E0C-934A-7C0CD23A8A45}" presName="childText" presStyleLbl="conFgAcc1" presStyleIdx="1" presStyleCnt="3">
        <dgm:presLayoutVars>
          <dgm:bulletEnabled val="1"/>
        </dgm:presLayoutVars>
      </dgm:prSet>
      <dgm:spPr/>
      <dgm:t>
        <a:bodyPr/>
        <a:lstStyle/>
        <a:p>
          <a:endParaRPr lang="zh-TW" altLang="en-US"/>
        </a:p>
      </dgm:t>
    </dgm:pt>
    <dgm:pt modelId="{55B970D7-14D2-4F27-AD91-92BB79FB360E}" type="pres">
      <dgm:prSet presAssocID="{35BD6B16-3B59-41E3-8F75-CC3A12A61D06}" presName="spaceBetweenRectangles" presStyleCnt="0"/>
      <dgm:spPr/>
    </dgm:pt>
    <dgm:pt modelId="{59840E4B-45AF-4D88-8E15-BD201951931D}" type="pres">
      <dgm:prSet presAssocID="{E9066181-2127-4223-ACFC-CD8B78F417D8}" presName="parentLin" presStyleCnt="0"/>
      <dgm:spPr/>
    </dgm:pt>
    <dgm:pt modelId="{A1A59317-5577-4F6B-BE2B-54E6F461C180}" type="pres">
      <dgm:prSet presAssocID="{E9066181-2127-4223-ACFC-CD8B78F417D8}" presName="parentLeftMargin" presStyleLbl="node1" presStyleIdx="1" presStyleCnt="3"/>
      <dgm:spPr/>
      <dgm:t>
        <a:bodyPr/>
        <a:lstStyle/>
        <a:p>
          <a:endParaRPr lang="zh-TW" altLang="en-US"/>
        </a:p>
      </dgm:t>
    </dgm:pt>
    <dgm:pt modelId="{D1C37F1E-9008-42C4-9EB1-7D1CE4736238}" type="pres">
      <dgm:prSet presAssocID="{E9066181-2127-4223-ACFC-CD8B78F417D8}" presName="parentText" presStyleLbl="node1" presStyleIdx="2" presStyleCnt="3">
        <dgm:presLayoutVars>
          <dgm:chMax val="0"/>
          <dgm:bulletEnabled val="1"/>
        </dgm:presLayoutVars>
      </dgm:prSet>
      <dgm:spPr/>
      <dgm:t>
        <a:bodyPr/>
        <a:lstStyle/>
        <a:p>
          <a:endParaRPr lang="zh-TW" altLang="en-US"/>
        </a:p>
      </dgm:t>
    </dgm:pt>
    <dgm:pt modelId="{9396249C-29E5-4DDA-8353-942C1562754E}" type="pres">
      <dgm:prSet presAssocID="{E9066181-2127-4223-ACFC-CD8B78F417D8}" presName="negativeSpace" presStyleCnt="0"/>
      <dgm:spPr/>
    </dgm:pt>
    <dgm:pt modelId="{D91E056E-11B2-4840-8247-274D0CD48442}" type="pres">
      <dgm:prSet presAssocID="{E9066181-2127-4223-ACFC-CD8B78F417D8}" presName="childText" presStyleLbl="conFgAcc1" presStyleIdx="2" presStyleCnt="3">
        <dgm:presLayoutVars>
          <dgm:bulletEnabled val="1"/>
        </dgm:presLayoutVars>
      </dgm:prSet>
      <dgm:spPr/>
      <dgm:t>
        <a:bodyPr/>
        <a:lstStyle/>
        <a:p>
          <a:endParaRPr lang="zh-TW" altLang="en-US"/>
        </a:p>
      </dgm:t>
    </dgm:pt>
  </dgm:ptLst>
  <dgm:cxnLst>
    <dgm:cxn modelId="{46693C5F-A6ED-4F13-A650-6393E068EE22}" type="presOf" srcId="{AAEDA97E-1DA6-4AD1-86A1-E114D3814735}" destId="{F7BFE71E-51CC-4943-8A6A-1BCFF3636002}" srcOrd="0" destOrd="0" presId="urn:microsoft.com/office/officeart/2005/8/layout/list1"/>
    <dgm:cxn modelId="{CC5E3A06-5019-4B3B-A7FE-845741E67132}" type="presOf" srcId="{5C139B27-6D1A-47EC-BB66-BCED72D6ECF6}" destId="{E4E84BBF-5959-4F6B-9BB0-6985F07DEC01}" srcOrd="0" destOrd="0" presId="urn:microsoft.com/office/officeart/2005/8/layout/list1"/>
    <dgm:cxn modelId="{DB0101D5-5C77-4F1D-A302-E6B755B3B006}" type="presOf" srcId="{4653B598-3720-4F36-B81A-C3DA1B364581}" destId="{D91E056E-11B2-4840-8247-274D0CD48442}" srcOrd="0" destOrd="0" presId="urn:microsoft.com/office/officeart/2005/8/layout/list1"/>
    <dgm:cxn modelId="{A1C197E3-BB3F-41BD-B300-2662A62040AA}" type="presOf" srcId="{5C139B27-6D1A-47EC-BB66-BCED72D6ECF6}" destId="{262F964B-B2B4-4927-9B39-DD2CDB7AEDB0}" srcOrd="1" destOrd="0" presId="urn:microsoft.com/office/officeart/2005/8/layout/list1"/>
    <dgm:cxn modelId="{596BE2EA-7679-41B6-91F2-A0E97131925A}" type="presOf" srcId="{E9066181-2127-4223-ACFC-CD8B78F417D8}" destId="{D1C37F1E-9008-42C4-9EB1-7D1CE4736238}" srcOrd="1" destOrd="0" presId="urn:microsoft.com/office/officeart/2005/8/layout/list1"/>
    <dgm:cxn modelId="{8B18893C-A45E-4E45-AFA8-8680C469142E}" srcId="{A1D11258-C374-4751-A2A6-EA7E2DC9D821}" destId="{E9066181-2127-4223-ACFC-CD8B78F417D8}" srcOrd="2" destOrd="0" parTransId="{11173EDE-90A9-47EB-9BCA-875DAB5FA109}" sibTransId="{F5191BC7-4874-4F83-8CAE-17EEB387E66A}"/>
    <dgm:cxn modelId="{E865AFE7-F1A0-41E8-BCA1-240B0F3BD0A8}" type="presOf" srcId="{E9066181-2127-4223-ACFC-CD8B78F417D8}" destId="{A1A59317-5577-4F6B-BE2B-54E6F461C180}" srcOrd="0" destOrd="0" presId="urn:microsoft.com/office/officeart/2005/8/layout/list1"/>
    <dgm:cxn modelId="{4C21D137-754F-4C49-8866-400C4CA62AFB}" type="presOf" srcId="{A1D11258-C374-4751-A2A6-EA7E2DC9D821}" destId="{84791ADE-90EF-4283-A67D-818F5A7BFA8D}" srcOrd="0" destOrd="0" presId="urn:microsoft.com/office/officeart/2005/8/layout/list1"/>
    <dgm:cxn modelId="{16F99B48-F509-4339-8FFC-502828D50A74}" srcId="{A1D11258-C374-4751-A2A6-EA7E2DC9D821}" destId="{5C139B27-6D1A-47EC-BB66-BCED72D6ECF6}" srcOrd="0" destOrd="0" parTransId="{D35FC873-FE5D-4724-BA87-014269C77F21}" sibTransId="{21701B2C-5BBE-41E6-AFC1-062DDB4EF8E4}"/>
    <dgm:cxn modelId="{E06468CD-18D0-495E-AADE-E5D7D43E1A0D}" srcId="{5C139B27-6D1A-47EC-BB66-BCED72D6ECF6}" destId="{AAEDA97E-1DA6-4AD1-86A1-E114D3814735}" srcOrd="0" destOrd="0" parTransId="{CEBEB0C8-E355-4001-9927-74A677F92550}" sibTransId="{E95984B4-510D-448E-A901-C6D6D66F51C1}"/>
    <dgm:cxn modelId="{F49CD592-F8A5-4CBA-94A0-97A33A625BCE}" type="presOf" srcId="{673D5B56-A9CB-4D0D-B4B5-A14319017F28}" destId="{E78D8B6D-129A-48BE-A24C-6A22D4C9DC5F}" srcOrd="0" destOrd="0" presId="urn:microsoft.com/office/officeart/2005/8/layout/list1"/>
    <dgm:cxn modelId="{C0C65AB5-A106-48F3-AAAD-78E2099C0693}" srcId="{E9066181-2127-4223-ACFC-CD8B78F417D8}" destId="{4653B598-3720-4F36-B81A-C3DA1B364581}" srcOrd="0" destOrd="0" parTransId="{CD196D2D-8B05-4C4C-9829-8308F769BE9C}" sibTransId="{AA1A9765-BEBB-4692-A05E-E9A9E8C92453}"/>
    <dgm:cxn modelId="{D2886F66-C05C-4768-B104-E63000F45F36}" srcId="{A1D11258-C374-4751-A2A6-EA7E2DC9D821}" destId="{EB5EF096-51A8-4E0C-934A-7C0CD23A8A45}" srcOrd="1" destOrd="0" parTransId="{C8A99AC8-53D5-458C-83DD-4E88EDC45154}" sibTransId="{35BD6B16-3B59-41E3-8F75-CC3A12A61D06}"/>
    <dgm:cxn modelId="{D71353FE-7F77-4C23-8A54-B376DA7B0437}" srcId="{EB5EF096-51A8-4E0C-934A-7C0CD23A8A45}" destId="{673D5B56-A9CB-4D0D-B4B5-A14319017F28}" srcOrd="0" destOrd="0" parTransId="{74C8AB14-BD16-4ECF-A7AE-926386980480}" sibTransId="{95307B09-9A36-4145-AF71-8670C2FFAA07}"/>
    <dgm:cxn modelId="{96CC4CBE-5D3D-4D31-B5B2-89CD3F7C1B78}" type="presOf" srcId="{EB5EF096-51A8-4E0C-934A-7C0CD23A8A45}" destId="{DCC3E958-782C-4547-AF92-0D1AAB6E5AFB}" srcOrd="0" destOrd="0" presId="urn:microsoft.com/office/officeart/2005/8/layout/list1"/>
    <dgm:cxn modelId="{66F420F6-FB1D-4035-8B05-D96AABC3412C}" type="presOf" srcId="{EB5EF096-51A8-4E0C-934A-7C0CD23A8A45}" destId="{D74FD460-B304-402F-9175-8E45D871CB8D}" srcOrd="1" destOrd="0" presId="urn:microsoft.com/office/officeart/2005/8/layout/list1"/>
    <dgm:cxn modelId="{6217BC23-625C-475F-819D-AD67FE6FD9B3}" type="presParOf" srcId="{84791ADE-90EF-4283-A67D-818F5A7BFA8D}" destId="{B16F7E91-318E-48BB-9194-60D3B5C45EB1}" srcOrd="0" destOrd="0" presId="urn:microsoft.com/office/officeart/2005/8/layout/list1"/>
    <dgm:cxn modelId="{75E23234-523E-45F0-B0A1-E60A4E26F4E2}" type="presParOf" srcId="{B16F7E91-318E-48BB-9194-60D3B5C45EB1}" destId="{E4E84BBF-5959-4F6B-9BB0-6985F07DEC01}" srcOrd="0" destOrd="0" presId="urn:microsoft.com/office/officeart/2005/8/layout/list1"/>
    <dgm:cxn modelId="{ED141C55-0D81-469A-8D92-FF3661A6BD1D}" type="presParOf" srcId="{B16F7E91-318E-48BB-9194-60D3B5C45EB1}" destId="{262F964B-B2B4-4927-9B39-DD2CDB7AEDB0}" srcOrd="1" destOrd="0" presId="urn:microsoft.com/office/officeart/2005/8/layout/list1"/>
    <dgm:cxn modelId="{033222E1-724F-4D4D-8EB3-1A0C0168D8C6}" type="presParOf" srcId="{84791ADE-90EF-4283-A67D-818F5A7BFA8D}" destId="{185E275A-299B-4AF9-A53E-B367F3A910A8}" srcOrd="1" destOrd="0" presId="urn:microsoft.com/office/officeart/2005/8/layout/list1"/>
    <dgm:cxn modelId="{F71CF1FC-5BC4-471A-B115-404A0C5C62EC}" type="presParOf" srcId="{84791ADE-90EF-4283-A67D-818F5A7BFA8D}" destId="{F7BFE71E-51CC-4943-8A6A-1BCFF3636002}" srcOrd="2" destOrd="0" presId="urn:microsoft.com/office/officeart/2005/8/layout/list1"/>
    <dgm:cxn modelId="{17BA30E3-1A2A-46C3-B77F-03BB1744BB51}" type="presParOf" srcId="{84791ADE-90EF-4283-A67D-818F5A7BFA8D}" destId="{8D00CD8F-A0EB-48B8-A883-F25A6C3D76D5}" srcOrd="3" destOrd="0" presId="urn:microsoft.com/office/officeart/2005/8/layout/list1"/>
    <dgm:cxn modelId="{9FCB1C25-9C52-47EE-A378-B73EABE0EB7A}" type="presParOf" srcId="{84791ADE-90EF-4283-A67D-818F5A7BFA8D}" destId="{043B9E55-5674-4EB6-8CB3-1E558A398D1B}" srcOrd="4" destOrd="0" presId="urn:microsoft.com/office/officeart/2005/8/layout/list1"/>
    <dgm:cxn modelId="{874F31D2-5996-4EEE-9A82-E31BB18F1667}" type="presParOf" srcId="{043B9E55-5674-4EB6-8CB3-1E558A398D1B}" destId="{DCC3E958-782C-4547-AF92-0D1AAB6E5AFB}" srcOrd="0" destOrd="0" presId="urn:microsoft.com/office/officeart/2005/8/layout/list1"/>
    <dgm:cxn modelId="{D817E041-B431-4A20-B7AE-D0767FCA9BA3}" type="presParOf" srcId="{043B9E55-5674-4EB6-8CB3-1E558A398D1B}" destId="{D74FD460-B304-402F-9175-8E45D871CB8D}" srcOrd="1" destOrd="0" presId="urn:microsoft.com/office/officeart/2005/8/layout/list1"/>
    <dgm:cxn modelId="{FCDD1F9E-7B4E-4BFE-AE09-9A2A2B89AE78}" type="presParOf" srcId="{84791ADE-90EF-4283-A67D-818F5A7BFA8D}" destId="{840F93B5-26A2-49FB-A506-F85D38FDCFE5}" srcOrd="5" destOrd="0" presId="urn:microsoft.com/office/officeart/2005/8/layout/list1"/>
    <dgm:cxn modelId="{993E3B7B-7C38-4629-8C89-652AB6327E3F}" type="presParOf" srcId="{84791ADE-90EF-4283-A67D-818F5A7BFA8D}" destId="{E78D8B6D-129A-48BE-A24C-6A22D4C9DC5F}" srcOrd="6" destOrd="0" presId="urn:microsoft.com/office/officeart/2005/8/layout/list1"/>
    <dgm:cxn modelId="{CAE2A654-ADE1-4FDD-A33B-A168B3C01E90}" type="presParOf" srcId="{84791ADE-90EF-4283-A67D-818F5A7BFA8D}" destId="{55B970D7-14D2-4F27-AD91-92BB79FB360E}" srcOrd="7" destOrd="0" presId="urn:microsoft.com/office/officeart/2005/8/layout/list1"/>
    <dgm:cxn modelId="{6319B0DF-75C6-450D-A1AF-FF1088FA16F3}" type="presParOf" srcId="{84791ADE-90EF-4283-A67D-818F5A7BFA8D}" destId="{59840E4B-45AF-4D88-8E15-BD201951931D}" srcOrd="8" destOrd="0" presId="urn:microsoft.com/office/officeart/2005/8/layout/list1"/>
    <dgm:cxn modelId="{D6977861-EF53-4380-9F99-8B77369838B2}" type="presParOf" srcId="{59840E4B-45AF-4D88-8E15-BD201951931D}" destId="{A1A59317-5577-4F6B-BE2B-54E6F461C180}" srcOrd="0" destOrd="0" presId="urn:microsoft.com/office/officeart/2005/8/layout/list1"/>
    <dgm:cxn modelId="{FA3D1040-4AAC-4BD0-9AC5-74D2FD393AB3}" type="presParOf" srcId="{59840E4B-45AF-4D88-8E15-BD201951931D}" destId="{D1C37F1E-9008-42C4-9EB1-7D1CE4736238}" srcOrd="1" destOrd="0" presId="urn:microsoft.com/office/officeart/2005/8/layout/list1"/>
    <dgm:cxn modelId="{E8E88A17-7F9D-4515-8A4A-2C3257DAACD8}" type="presParOf" srcId="{84791ADE-90EF-4283-A67D-818F5A7BFA8D}" destId="{9396249C-29E5-4DDA-8353-942C1562754E}" srcOrd="9" destOrd="0" presId="urn:microsoft.com/office/officeart/2005/8/layout/list1"/>
    <dgm:cxn modelId="{3D847429-193D-454B-8C50-380D27358AB1}" type="presParOf" srcId="{84791ADE-90EF-4283-A67D-818F5A7BFA8D}" destId="{D91E056E-11B2-4840-8247-274D0CD48442}"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2F13AED-A097-4F10-B516-79354CDBB70A}" type="doc">
      <dgm:prSet loTypeId="urn:microsoft.com/office/officeart/2005/8/layout/hProcess3" loCatId="process" qsTypeId="urn:microsoft.com/office/officeart/2005/8/quickstyle/3d3" qsCatId="3D" csTypeId="urn:microsoft.com/office/officeart/2005/8/colors/accent1_5" csCatId="accent1" phldr="1"/>
      <dgm:spPr/>
    </dgm:pt>
    <dgm:pt modelId="{50807B1B-6FC0-40A4-99C0-A25C36736C7E}">
      <dgm:prSet phldrT="[文字]"/>
      <dgm:spPr/>
      <dgm:t>
        <a:bodyPr/>
        <a:lstStyle/>
        <a:p>
          <a:r>
            <a:rPr lang="zh-TW" altLang="en-US" dirty="0" smtClean="0"/>
            <a:t>第三章</a:t>
          </a:r>
          <a:endParaRPr lang="zh-TW" altLang="en-US" dirty="0"/>
        </a:p>
      </dgm:t>
    </dgm:pt>
    <dgm:pt modelId="{1AD35A68-660C-4090-B480-F9B1886A7455}" type="parTrans" cxnId="{0901487D-7A33-4E87-A073-059B7174C9F9}">
      <dgm:prSet/>
      <dgm:spPr/>
      <dgm:t>
        <a:bodyPr/>
        <a:lstStyle/>
        <a:p>
          <a:endParaRPr lang="zh-TW" altLang="en-US"/>
        </a:p>
      </dgm:t>
    </dgm:pt>
    <dgm:pt modelId="{C5EB3400-0FE8-47F3-BEAB-8BB7D6E50C04}" type="sibTrans" cxnId="{0901487D-7A33-4E87-A073-059B7174C9F9}">
      <dgm:prSet/>
      <dgm:spPr/>
      <dgm:t>
        <a:bodyPr/>
        <a:lstStyle/>
        <a:p>
          <a:endParaRPr lang="zh-TW" altLang="en-US"/>
        </a:p>
      </dgm:t>
    </dgm:pt>
    <dgm:pt modelId="{92C999AE-8DF9-4291-8EF3-8CA53939F913}">
      <dgm:prSet phldrT="[文字]"/>
      <dgm:spPr/>
      <dgm:t>
        <a:bodyPr/>
        <a:lstStyle/>
        <a:p>
          <a:r>
            <a:rPr lang="zh-TW" altLang="en-US" dirty="0" smtClean="0"/>
            <a:t>研究方法</a:t>
          </a:r>
          <a:endParaRPr lang="zh-TW" altLang="en-US" dirty="0"/>
        </a:p>
      </dgm:t>
    </dgm:pt>
    <dgm:pt modelId="{831F1794-F588-4367-AD72-F6F17C202941}" type="parTrans" cxnId="{7D8FA17B-8B47-45C3-8F4C-F250494D37AD}">
      <dgm:prSet/>
      <dgm:spPr/>
      <dgm:t>
        <a:bodyPr/>
        <a:lstStyle/>
        <a:p>
          <a:endParaRPr lang="zh-TW" altLang="en-US"/>
        </a:p>
      </dgm:t>
    </dgm:pt>
    <dgm:pt modelId="{8AD42BD9-0C57-4673-88E6-A707B59541FC}" type="sibTrans" cxnId="{7D8FA17B-8B47-45C3-8F4C-F250494D37AD}">
      <dgm:prSet/>
      <dgm:spPr/>
      <dgm:t>
        <a:bodyPr/>
        <a:lstStyle/>
        <a:p>
          <a:endParaRPr lang="zh-TW" altLang="en-US"/>
        </a:p>
      </dgm:t>
    </dgm:pt>
    <dgm:pt modelId="{816554D7-08D7-4EA6-88F9-385D180EAD21}" type="pres">
      <dgm:prSet presAssocID="{12F13AED-A097-4F10-B516-79354CDBB70A}" presName="Name0" presStyleCnt="0">
        <dgm:presLayoutVars>
          <dgm:dir/>
          <dgm:animLvl val="lvl"/>
          <dgm:resizeHandles val="exact"/>
        </dgm:presLayoutVars>
      </dgm:prSet>
      <dgm:spPr/>
    </dgm:pt>
    <dgm:pt modelId="{36C1A50A-6C22-4F79-B09C-65DFE13E3725}" type="pres">
      <dgm:prSet presAssocID="{12F13AED-A097-4F10-B516-79354CDBB70A}" presName="dummy" presStyleCnt="0"/>
      <dgm:spPr/>
    </dgm:pt>
    <dgm:pt modelId="{4AED75B9-8DDE-48FE-8427-F03E1DDB6306}" type="pres">
      <dgm:prSet presAssocID="{12F13AED-A097-4F10-B516-79354CDBB70A}" presName="linH" presStyleCnt="0"/>
      <dgm:spPr/>
    </dgm:pt>
    <dgm:pt modelId="{322D8FB8-71EB-4575-86A9-76C6CFC19A5F}" type="pres">
      <dgm:prSet presAssocID="{12F13AED-A097-4F10-B516-79354CDBB70A}" presName="padding1" presStyleCnt="0"/>
      <dgm:spPr/>
    </dgm:pt>
    <dgm:pt modelId="{2A7B152A-2190-4161-9975-B0F63928E7A6}" type="pres">
      <dgm:prSet presAssocID="{50807B1B-6FC0-40A4-99C0-A25C36736C7E}" presName="linV" presStyleCnt="0"/>
      <dgm:spPr/>
    </dgm:pt>
    <dgm:pt modelId="{F039F05A-AEC9-4FC4-8706-CA0FDC2A0D5F}" type="pres">
      <dgm:prSet presAssocID="{50807B1B-6FC0-40A4-99C0-A25C36736C7E}" presName="spVertical1" presStyleCnt="0"/>
      <dgm:spPr/>
    </dgm:pt>
    <dgm:pt modelId="{037FA7BA-3C79-4001-8BDB-BB2830284C55}" type="pres">
      <dgm:prSet presAssocID="{50807B1B-6FC0-40A4-99C0-A25C36736C7E}" presName="parTx" presStyleLbl="revTx" presStyleIdx="0" presStyleCnt="2" custLinFactNeighborX="-14624" custLinFactNeighborY="3273">
        <dgm:presLayoutVars>
          <dgm:chMax val="0"/>
          <dgm:chPref val="0"/>
          <dgm:bulletEnabled val="1"/>
        </dgm:presLayoutVars>
      </dgm:prSet>
      <dgm:spPr/>
      <dgm:t>
        <a:bodyPr/>
        <a:lstStyle/>
        <a:p>
          <a:endParaRPr lang="zh-TW" altLang="en-US"/>
        </a:p>
      </dgm:t>
    </dgm:pt>
    <dgm:pt modelId="{E00E6A0D-8112-4B03-A484-72829DA1397F}" type="pres">
      <dgm:prSet presAssocID="{50807B1B-6FC0-40A4-99C0-A25C36736C7E}" presName="spVertical2" presStyleCnt="0"/>
      <dgm:spPr/>
    </dgm:pt>
    <dgm:pt modelId="{82C7E847-470B-4EEE-A42F-6B632ADC4075}" type="pres">
      <dgm:prSet presAssocID="{50807B1B-6FC0-40A4-99C0-A25C36736C7E}" presName="spVertical3" presStyleCnt="0"/>
      <dgm:spPr/>
    </dgm:pt>
    <dgm:pt modelId="{F3D71FCA-AAAA-42AD-8B70-FFB20FDBDBF1}" type="pres">
      <dgm:prSet presAssocID="{C5EB3400-0FE8-47F3-BEAB-8BB7D6E50C04}" presName="space" presStyleCnt="0"/>
      <dgm:spPr/>
    </dgm:pt>
    <dgm:pt modelId="{0767ACA0-539E-4DC8-BFB9-356221A1A48D}" type="pres">
      <dgm:prSet presAssocID="{92C999AE-8DF9-4291-8EF3-8CA53939F913}" presName="linV" presStyleCnt="0"/>
      <dgm:spPr/>
    </dgm:pt>
    <dgm:pt modelId="{D96049D2-47EA-4844-833E-9999A6543093}" type="pres">
      <dgm:prSet presAssocID="{92C999AE-8DF9-4291-8EF3-8CA53939F913}" presName="spVertical1" presStyleCnt="0"/>
      <dgm:spPr/>
    </dgm:pt>
    <dgm:pt modelId="{29CD48B4-38D4-4458-B094-5D7A90B0C88F}" type="pres">
      <dgm:prSet presAssocID="{92C999AE-8DF9-4291-8EF3-8CA53939F913}" presName="parTx" presStyleLbl="revTx" presStyleIdx="1" presStyleCnt="2" custLinFactNeighborX="-45101" custLinFactNeighborY="3273">
        <dgm:presLayoutVars>
          <dgm:chMax val="0"/>
          <dgm:chPref val="0"/>
          <dgm:bulletEnabled val="1"/>
        </dgm:presLayoutVars>
      </dgm:prSet>
      <dgm:spPr/>
      <dgm:t>
        <a:bodyPr/>
        <a:lstStyle/>
        <a:p>
          <a:endParaRPr lang="zh-TW" altLang="en-US"/>
        </a:p>
      </dgm:t>
    </dgm:pt>
    <dgm:pt modelId="{E222CD1B-B7E7-403E-B5D9-D17A0B81C1B2}" type="pres">
      <dgm:prSet presAssocID="{92C999AE-8DF9-4291-8EF3-8CA53939F913}" presName="spVertical2" presStyleCnt="0"/>
      <dgm:spPr/>
    </dgm:pt>
    <dgm:pt modelId="{DAB27DD8-BA12-416F-8541-11EC64CDEDB1}" type="pres">
      <dgm:prSet presAssocID="{92C999AE-8DF9-4291-8EF3-8CA53939F913}" presName="spVertical3" presStyleCnt="0"/>
      <dgm:spPr/>
    </dgm:pt>
    <dgm:pt modelId="{8D1B8E74-0FE6-4E4B-84E4-B45357B72332}" type="pres">
      <dgm:prSet presAssocID="{12F13AED-A097-4F10-B516-79354CDBB70A}" presName="padding2" presStyleCnt="0"/>
      <dgm:spPr/>
    </dgm:pt>
    <dgm:pt modelId="{9EAF728F-C240-48F5-A597-3D833C4E2670}" type="pres">
      <dgm:prSet presAssocID="{12F13AED-A097-4F10-B516-79354CDBB70A}" presName="negArrow" presStyleCnt="0"/>
      <dgm:spPr/>
    </dgm:pt>
    <dgm:pt modelId="{70FB55B2-8F09-489C-94CB-7B507CC90724}" type="pres">
      <dgm:prSet presAssocID="{12F13AED-A097-4F10-B516-79354CDBB70A}" presName="backgroundArrow" presStyleLbl="node1" presStyleIdx="0" presStyleCnt="1" custLinFactNeighborX="-2043" custLinFactNeighborY="419"/>
      <dgm:spPr>
        <a:solidFill>
          <a:srgbClr val="FF9900">
            <a:alpha val="90000"/>
          </a:srgbClr>
        </a:solidFill>
      </dgm:spPr>
      <dgm:t>
        <a:bodyPr/>
        <a:lstStyle/>
        <a:p>
          <a:endParaRPr lang="zh-TW" altLang="en-US"/>
        </a:p>
      </dgm:t>
    </dgm:pt>
  </dgm:ptLst>
  <dgm:cxnLst>
    <dgm:cxn modelId="{7D8FA17B-8B47-45C3-8F4C-F250494D37AD}" srcId="{12F13AED-A097-4F10-B516-79354CDBB70A}" destId="{92C999AE-8DF9-4291-8EF3-8CA53939F913}" srcOrd="1" destOrd="0" parTransId="{831F1794-F588-4367-AD72-F6F17C202941}" sibTransId="{8AD42BD9-0C57-4673-88E6-A707B59541FC}"/>
    <dgm:cxn modelId="{B7254E9F-B8A0-4564-9EAF-6F99B1AE7AA8}" type="presOf" srcId="{92C999AE-8DF9-4291-8EF3-8CA53939F913}" destId="{29CD48B4-38D4-4458-B094-5D7A90B0C88F}" srcOrd="0" destOrd="0" presId="urn:microsoft.com/office/officeart/2005/8/layout/hProcess3"/>
    <dgm:cxn modelId="{65F431B7-E342-4BA7-9772-1D9EF99D6F07}" type="presOf" srcId="{50807B1B-6FC0-40A4-99C0-A25C36736C7E}" destId="{037FA7BA-3C79-4001-8BDB-BB2830284C55}" srcOrd="0" destOrd="0" presId="urn:microsoft.com/office/officeart/2005/8/layout/hProcess3"/>
    <dgm:cxn modelId="{EE0D66A0-3FD1-439C-8B9F-4D1F47E73613}" type="presOf" srcId="{12F13AED-A097-4F10-B516-79354CDBB70A}" destId="{816554D7-08D7-4EA6-88F9-385D180EAD21}" srcOrd="0" destOrd="0" presId="urn:microsoft.com/office/officeart/2005/8/layout/hProcess3"/>
    <dgm:cxn modelId="{0901487D-7A33-4E87-A073-059B7174C9F9}" srcId="{12F13AED-A097-4F10-B516-79354CDBB70A}" destId="{50807B1B-6FC0-40A4-99C0-A25C36736C7E}" srcOrd="0" destOrd="0" parTransId="{1AD35A68-660C-4090-B480-F9B1886A7455}" sibTransId="{C5EB3400-0FE8-47F3-BEAB-8BB7D6E50C04}"/>
    <dgm:cxn modelId="{5B973FE0-1851-47B6-A1EB-AFF133F72D82}" type="presParOf" srcId="{816554D7-08D7-4EA6-88F9-385D180EAD21}" destId="{36C1A50A-6C22-4F79-B09C-65DFE13E3725}" srcOrd="0" destOrd="0" presId="urn:microsoft.com/office/officeart/2005/8/layout/hProcess3"/>
    <dgm:cxn modelId="{C3D44322-470D-4129-902F-B79A59F5E1C5}" type="presParOf" srcId="{816554D7-08D7-4EA6-88F9-385D180EAD21}" destId="{4AED75B9-8DDE-48FE-8427-F03E1DDB6306}" srcOrd="1" destOrd="0" presId="urn:microsoft.com/office/officeart/2005/8/layout/hProcess3"/>
    <dgm:cxn modelId="{6ADF056D-7F3D-44C1-8664-B99E734DA8D1}" type="presParOf" srcId="{4AED75B9-8DDE-48FE-8427-F03E1DDB6306}" destId="{322D8FB8-71EB-4575-86A9-76C6CFC19A5F}" srcOrd="0" destOrd="0" presId="urn:microsoft.com/office/officeart/2005/8/layout/hProcess3"/>
    <dgm:cxn modelId="{2C9C2DDD-5E21-4458-A68A-16E9DCFF85D3}" type="presParOf" srcId="{4AED75B9-8DDE-48FE-8427-F03E1DDB6306}" destId="{2A7B152A-2190-4161-9975-B0F63928E7A6}" srcOrd="1" destOrd="0" presId="urn:microsoft.com/office/officeart/2005/8/layout/hProcess3"/>
    <dgm:cxn modelId="{D4D09BE9-2762-49B7-AF85-4200307F35DE}" type="presParOf" srcId="{2A7B152A-2190-4161-9975-B0F63928E7A6}" destId="{F039F05A-AEC9-4FC4-8706-CA0FDC2A0D5F}" srcOrd="0" destOrd="0" presId="urn:microsoft.com/office/officeart/2005/8/layout/hProcess3"/>
    <dgm:cxn modelId="{C69D9776-8978-4428-8FCF-785DD0904E5B}" type="presParOf" srcId="{2A7B152A-2190-4161-9975-B0F63928E7A6}" destId="{037FA7BA-3C79-4001-8BDB-BB2830284C55}" srcOrd="1" destOrd="0" presId="urn:microsoft.com/office/officeart/2005/8/layout/hProcess3"/>
    <dgm:cxn modelId="{59A7E7F9-3082-43BE-B0D7-924073390C33}" type="presParOf" srcId="{2A7B152A-2190-4161-9975-B0F63928E7A6}" destId="{E00E6A0D-8112-4B03-A484-72829DA1397F}" srcOrd="2" destOrd="0" presId="urn:microsoft.com/office/officeart/2005/8/layout/hProcess3"/>
    <dgm:cxn modelId="{894DCC61-4EB7-4E0D-81C8-C18E40BF2F59}" type="presParOf" srcId="{2A7B152A-2190-4161-9975-B0F63928E7A6}" destId="{82C7E847-470B-4EEE-A42F-6B632ADC4075}" srcOrd="3" destOrd="0" presId="urn:microsoft.com/office/officeart/2005/8/layout/hProcess3"/>
    <dgm:cxn modelId="{C5241BF2-A89B-4794-ABC6-C84F37011C36}" type="presParOf" srcId="{4AED75B9-8DDE-48FE-8427-F03E1DDB6306}" destId="{F3D71FCA-AAAA-42AD-8B70-FFB20FDBDBF1}" srcOrd="2" destOrd="0" presId="urn:microsoft.com/office/officeart/2005/8/layout/hProcess3"/>
    <dgm:cxn modelId="{C308ED69-C883-4B1D-BB35-0E210EBA35BB}" type="presParOf" srcId="{4AED75B9-8DDE-48FE-8427-F03E1DDB6306}" destId="{0767ACA0-539E-4DC8-BFB9-356221A1A48D}" srcOrd="3" destOrd="0" presId="urn:microsoft.com/office/officeart/2005/8/layout/hProcess3"/>
    <dgm:cxn modelId="{FC972B3E-32D9-4A90-9F57-F274DA5253F6}" type="presParOf" srcId="{0767ACA0-539E-4DC8-BFB9-356221A1A48D}" destId="{D96049D2-47EA-4844-833E-9999A6543093}" srcOrd="0" destOrd="0" presId="urn:microsoft.com/office/officeart/2005/8/layout/hProcess3"/>
    <dgm:cxn modelId="{45585F66-DEB5-4335-9516-6F76CCC0ACFD}" type="presParOf" srcId="{0767ACA0-539E-4DC8-BFB9-356221A1A48D}" destId="{29CD48B4-38D4-4458-B094-5D7A90B0C88F}" srcOrd="1" destOrd="0" presId="urn:microsoft.com/office/officeart/2005/8/layout/hProcess3"/>
    <dgm:cxn modelId="{FE43ED43-DD20-4812-8786-1409C23B70FA}" type="presParOf" srcId="{0767ACA0-539E-4DC8-BFB9-356221A1A48D}" destId="{E222CD1B-B7E7-403E-B5D9-D17A0B81C1B2}" srcOrd="2" destOrd="0" presId="urn:microsoft.com/office/officeart/2005/8/layout/hProcess3"/>
    <dgm:cxn modelId="{0FEAAFC4-1343-40F8-BF4D-6F85A449287D}" type="presParOf" srcId="{0767ACA0-539E-4DC8-BFB9-356221A1A48D}" destId="{DAB27DD8-BA12-416F-8541-11EC64CDEDB1}" srcOrd="3" destOrd="0" presId="urn:microsoft.com/office/officeart/2005/8/layout/hProcess3"/>
    <dgm:cxn modelId="{CA39B11E-36D5-4E67-B48D-9E3AA23BA0C8}" type="presParOf" srcId="{4AED75B9-8DDE-48FE-8427-F03E1DDB6306}" destId="{8D1B8E74-0FE6-4E4B-84E4-B45357B72332}" srcOrd="4" destOrd="0" presId="urn:microsoft.com/office/officeart/2005/8/layout/hProcess3"/>
    <dgm:cxn modelId="{A7391EB7-CEC0-4F77-8678-04C36FE355D1}" type="presParOf" srcId="{4AED75B9-8DDE-48FE-8427-F03E1DDB6306}" destId="{9EAF728F-C240-48F5-A597-3D833C4E2670}" srcOrd="5" destOrd="0" presId="urn:microsoft.com/office/officeart/2005/8/layout/hProcess3"/>
    <dgm:cxn modelId="{B43AA08A-6B4B-4B1E-ACC8-D26B8BDAA7FA}" type="presParOf" srcId="{4AED75B9-8DDE-48FE-8427-F03E1DDB6306}" destId="{70FB55B2-8F09-489C-94CB-7B507CC90724}" srcOrd="6"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00ED6C-077C-41C4-B73E-176A123C0D41}">
      <dsp:nvSpPr>
        <dsp:cNvPr id="0" name=""/>
        <dsp:cNvSpPr/>
      </dsp:nvSpPr>
      <dsp:spPr>
        <a:xfrm>
          <a:off x="0" y="281805"/>
          <a:ext cx="7632848" cy="4788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9AF42424-F5B0-41D9-8675-9EB2BCE08D9C}">
      <dsp:nvSpPr>
        <dsp:cNvPr id="0" name=""/>
        <dsp:cNvSpPr/>
      </dsp:nvSpPr>
      <dsp:spPr>
        <a:xfrm>
          <a:off x="381642" y="1365"/>
          <a:ext cx="5342993" cy="56088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1952" tIns="0" rIns="201952" bIns="0" numCol="1" spcCol="1270" anchor="ctr" anchorCtr="0">
          <a:noAutofit/>
        </a:bodyPr>
        <a:lstStyle/>
        <a:p>
          <a:pPr lvl="0" algn="l" defTabSz="1066800">
            <a:lnSpc>
              <a:spcPct val="90000"/>
            </a:lnSpc>
            <a:spcBef>
              <a:spcPct val="0"/>
            </a:spcBef>
            <a:spcAft>
              <a:spcPct val="35000"/>
            </a:spcAft>
          </a:pPr>
          <a:r>
            <a:rPr lang="zh-TW" altLang="en-US" sz="2400" b="1" kern="1200" smtClean="0">
              <a:solidFill>
                <a:schemeClr val="tx1"/>
              </a:solidFill>
            </a:rPr>
            <a:t>第一章   緒論</a:t>
          </a:r>
          <a:endParaRPr lang="zh-TW" altLang="en-US" sz="2400" b="1" kern="1200" dirty="0">
            <a:solidFill>
              <a:schemeClr val="tx1"/>
            </a:solidFill>
          </a:endParaRPr>
        </a:p>
      </dsp:txBody>
      <dsp:txXfrm>
        <a:off x="409022" y="28745"/>
        <a:ext cx="5288233" cy="506120"/>
      </dsp:txXfrm>
    </dsp:sp>
    <dsp:sp modelId="{81C7F2CD-D31F-47BF-BE36-29CDB734935F}">
      <dsp:nvSpPr>
        <dsp:cNvPr id="0" name=""/>
        <dsp:cNvSpPr/>
      </dsp:nvSpPr>
      <dsp:spPr>
        <a:xfrm>
          <a:off x="0" y="1143645"/>
          <a:ext cx="7632848" cy="478800"/>
        </a:xfrm>
        <a:prstGeom prst="rect">
          <a:avLst/>
        </a:prstGeom>
        <a:solidFill>
          <a:schemeClr val="lt1">
            <a:alpha val="90000"/>
            <a:hueOff val="0"/>
            <a:satOff val="0"/>
            <a:lumOff val="0"/>
            <a:alphaOff val="0"/>
          </a:schemeClr>
        </a:solidFill>
        <a:ln w="9525" cap="flat" cmpd="sng" algn="ctr">
          <a:solidFill>
            <a:schemeClr val="accent5">
              <a:hueOff val="-2483469"/>
              <a:satOff val="9953"/>
              <a:lumOff val="2157"/>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3937BC7A-9FBB-4548-81A7-5F7FCCEB3518}">
      <dsp:nvSpPr>
        <dsp:cNvPr id="0" name=""/>
        <dsp:cNvSpPr/>
      </dsp:nvSpPr>
      <dsp:spPr>
        <a:xfrm>
          <a:off x="381642" y="863205"/>
          <a:ext cx="5342993" cy="560880"/>
        </a:xfrm>
        <a:prstGeom prst="roundRect">
          <a:avLst/>
        </a:prstGeom>
        <a:gradFill rotWithShape="0">
          <a:gsLst>
            <a:gs pos="0">
              <a:schemeClr val="accent5">
                <a:hueOff val="-2483469"/>
                <a:satOff val="9953"/>
                <a:lumOff val="2157"/>
                <a:alphaOff val="0"/>
                <a:shade val="51000"/>
                <a:satMod val="130000"/>
              </a:schemeClr>
            </a:gs>
            <a:gs pos="80000">
              <a:schemeClr val="accent5">
                <a:hueOff val="-2483469"/>
                <a:satOff val="9953"/>
                <a:lumOff val="2157"/>
                <a:alphaOff val="0"/>
                <a:shade val="93000"/>
                <a:satMod val="130000"/>
              </a:schemeClr>
            </a:gs>
            <a:gs pos="100000">
              <a:schemeClr val="accent5">
                <a:hueOff val="-2483469"/>
                <a:satOff val="9953"/>
                <a:lumOff val="215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1952" tIns="0" rIns="201952" bIns="0" numCol="1" spcCol="1270" anchor="ctr" anchorCtr="0">
          <a:noAutofit/>
        </a:bodyPr>
        <a:lstStyle/>
        <a:p>
          <a:pPr lvl="0" algn="l" defTabSz="1066800">
            <a:lnSpc>
              <a:spcPct val="90000"/>
            </a:lnSpc>
            <a:spcBef>
              <a:spcPct val="0"/>
            </a:spcBef>
            <a:spcAft>
              <a:spcPct val="35000"/>
            </a:spcAft>
          </a:pPr>
          <a:r>
            <a:rPr lang="zh-TW" altLang="en-US" sz="2400" b="1" kern="1200" smtClean="0">
              <a:solidFill>
                <a:schemeClr val="tx1"/>
              </a:solidFill>
            </a:rPr>
            <a:t>第二章   文獻回顧</a:t>
          </a:r>
          <a:endParaRPr lang="zh-TW" altLang="en-US" sz="2400" b="1" kern="1200" dirty="0">
            <a:solidFill>
              <a:schemeClr val="tx1"/>
            </a:solidFill>
          </a:endParaRPr>
        </a:p>
      </dsp:txBody>
      <dsp:txXfrm>
        <a:off x="409022" y="890585"/>
        <a:ext cx="5288233" cy="506120"/>
      </dsp:txXfrm>
    </dsp:sp>
    <dsp:sp modelId="{BC5D0C0D-A6CE-49BF-8441-D0045DB0A892}">
      <dsp:nvSpPr>
        <dsp:cNvPr id="0" name=""/>
        <dsp:cNvSpPr/>
      </dsp:nvSpPr>
      <dsp:spPr>
        <a:xfrm>
          <a:off x="0" y="2005485"/>
          <a:ext cx="7632848" cy="478800"/>
        </a:xfrm>
        <a:prstGeom prst="rect">
          <a:avLst/>
        </a:prstGeom>
        <a:solidFill>
          <a:schemeClr val="lt1">
            <a:alpha val="90000"/>
            <a:hueOff val="0"/>
            <a:satOff val="0"/>
            <a:lumOff val="0"/>
            <a:alphaOff val="0"/>
          </a:schemeClr>
        </a:solidFill>
        <a:ln w="9525" cap="flat" cmpd="sng" algn="ctr">
          <a:solidFill>
            <a:schemeClr val="accent5">
              <a:hueOff val="-4966938"/>
              <a:satOff val="19906"/>
              <a:lumOff val="4314"/>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195178AD-3E35-4C10-9F4C-ACE75BE2C27A}">
      <dsp:nvSpPr>
        <dsp:cNvPr id="0" name=""/>
        <dsp:cNvSpPr/>
      </dsp:nvSpPr>
      <dsp:spPr>
        <a:xfrm>
          <a:off x="381642" y="1725045"/>
          <a:ext cx="5342993" cy="560880"/>
        </a:xfrm>
        <a:prstGeom prst="roundRect">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1952" tIns="0" rIns="201952" bIns="0" numCol="1" spcCol="1270" anchor="ctr" anchorCtr="0">
          <a:noAutofit/>
        </a:bodyPr>
        <a:lstStyle/>
        <a:p>
          <a:pPr lvl="0" algn="l" defTabSz="1066800">
            <a:lnSpc>
              <a:spcPct val="90000"/>
            </a:lnSpc>
            <a:spcBef>
              <a:spcPct val="0"/>
            </a:spcBef>
            <a:spcAft>
              <a:spcPct val="35000"/>
            </a:spcAft>
          </a:pPr>
          <a:r>
            <a:rPr lang="zh-TW" altLang="en-US" sz="2400" b="1" kern="1200" smtClean="0">
              <a:solidFill>
                <a:schemeClr val="tx1"/>
              </a:solidFill>
            </a:rPr>
            <a:t>第三章   研究方法</a:t>
          </a:r>
          <a:endParaRPr lang="zh-TW" altLang="en-US" sz="2400" b="1" kern="1200" dirty="0">
            <a:solidFill>
              <a:schemeClr val="tx1"/>
            </a:solidFill>
          </a:endParaRPr>
        </a:p>
      </dsp:txBody>
      <dsp:txXfrm>
        <a:off x="409022" y="1752425"/>
        <a:ext cx="5288233" cy="506120"/>
      </dsp:txXfrm>
    </dsp:sp>
    <dsp:sp modelId="{BE06CEA9-2CD1-443E-B520-DA1BD6F6A8A7}">
      <dsp:nvSpPr>
        <dsp:cNvPr id="0" name=""/>
        <dsp:cNvSpPr/>
      </dsp:nvSpPr>
      <dsp:spPr>
        <a:xfrm>
          <a:off x="0" y="2867325"/>
          <a:ext cx="7632848" cy="478800"/>
        </a:xfrm>
        <a:prstGeom prst="rect">
          <a:avLst/>
        </a:prstGeom>
        <a:solidFill>
          <a:schemeClr val="lt1">
            <a:alpha val="90000"/>
            <a:hueOff val="0"/>
            <a:satOff val="0"/>
            <a:lumOff val="0"/>
            <a:alphaOff val="0"/>
          </a:schemeClr>
        </a:solidFill>
        <a:ln w="9525" cap="flat" cmpd="sng" algn="ctr">
          <a:solidFill>
            <a:schemeClr val="accent5">
              <a:hueOff val="-7450407"/>
              <a:satOff val="29858"/>
              <a:lumOff val="6471"/>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3179040C-5D48-4155-9EB0-01B202F1FD10}">
      <dsp:nvSpPr>
        <dsp:cNvPr id="0" name=""/>
        <dsp:cNvSpPr/>
      </dsp:nvSpPr>
      <dsp:spPr>
        <a:xfrm>
          <a:off x="381642" y="2586885"/>
          <a:ext cx="5342993" cy="560880"/>
        </a:xfrm>
        <a:prstGeom prst="roundRect">
          <a:avLst/>
        </a:prstGeom>
        <a:gradFill rotWithShape="0">
          <a:gsLst>
            <a:gs pos="0">
              <a:schemeClr val="accent5">
                <a:hueOff val="-7450407"/>
                <a:satOff val="29858"/>
                <a:lumOff val="6471"/>
                <a:alphaOff val="0"/>
                <a:shade val="51000"/>
                <a:satMod val="130000"/>
              </a:schemeClr>
            </a:gs>
            <a:gs pos="80000">
              <a:schemeClr val="accent5">
                <a:hueOff val="-7450407"/>
                <a:satOff val="29858"/>
                <a:lumOff val="6471"/>
                <a:alphaOff val="0"/>
                <a:shade val="93000"/>
                <a:satMod val="130000"/>
              </a:schemeClr>
            </a:gs>
            <a:gs pos="100000">
              <a:schemeClr val="accent5">
                <a:hueOff val="-7450407"/>
                <a:satOff val="29858"/>
                <a:lumOff val="647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1952" tIns="0" rIns="201952" bIns="0" numCol="1" spcCol="1270" anchor="ctr" anchorCtr="0">
          <a:noAutofit/>
        </a:bodyPr>
        <a:lstStyle/>
        <a:p>
          <a:pPr lvl="0" algn="l" defTabSz="1066800">
            <a:lnSpc>
              <a:spcPct val="90000"/>
            </a:lnSpc>
            <a:spcBef>
              <a:spcPct val="0"/>
            </a:spcBef>
            <a:spcAft>
              <a:spcPct val="35000"/>
            </a:spcAft>
          </a:pPr>
          <a:r>
            <a:rPr lang="zh-TW" altLang="en-US" sz="2400" b="1" kern="1200" smtClean="0">
              <a:solidFill>
                <a:schemeClr val="tx1"/>
              </a:solidFill>
            </a:rPr>
            <a:t>第四章   分析結果與討論</a:t>
          </a:r>
          <a:endParaRPr lang="zh-TW" altLang="en-US" sz="2400" b="1" kern="1200" dirty="0">
            <a:solidFill>
              <a:schemeClr val="tx1"/>
            </a:solidFill>
          </a:endParaRPr>
        </a:p>
      </dsp:txBody>
      <dsp:txXfrm>
        <a:off x="409022" y="2614265"/>
        <a:ext cx="5288233" cy="506120"/>
      </dsp:txXfrm>
    </dsp:sp>
    <dsp:sp modelId="{12A2B7BA-170B-4EFA-9152-6F94913D73DF}">
      <dsp:nvSpPr>
        <dsp:cNvPr id="0" name=""/>
        <dsp:cNvSpPr/>
      </dsp:nvSpPr>
      <dsp:spPr>
        <a:xfrm>
          <a:off x="0" y="3729165"/>
          <a:ext cx="7632848" cy="478800"/>
        </a:xfrm>
        <a:prstGeom prst="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27AB705D-224E-4A44-880D-2FDD2DC48695}">
      <dsp:nvSpPr>
        <dsp:cNvPr id="0" name=""/>
        <dsp:cNvSpPr/>
      </dsp:nvSpPr>
      <dsp:spPr>
        <a:xfrm>
          <a:off x="381642" y="3448725"/>
          <a:ext cx="5342993" cy="560880"/>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1952" tIns="0" rIns="201952" bIns="0" numCol="1" spcCol="1270" anchor="ctr" anchorCtr="0">
          <a:noAutofit/>
        </a:bodyPr>
        <a:lstStyle/>
        <a:p>
          <a:pPr lvl="0" algn="l" defTabSz="1066800">
            <a:lnSpc>
              <a:spcPct val="90000"/>
            </a:lnSpc>
            <a:spcBef>
              <a:spcPct val="0"/>
            </a:spcBef>
            <a:spcAft>
              <a:spcPct val="35000"/>
            </a:spcAft>
          </a:pPr>
          <a:r>
            <a:rPr lang="zh-TW" altLang="en-US" sz="2400" b="1" kern="1200" smtClean="0">
              <a:solidFill>
                <a:schemeClr val="tx1"/>
              </a:solidFill>
            </a:rPr>
            <a:t>第五章  結論與建議</a:t>
          </a:r>
          <a:endParaRPr lang="zh-TW" altLang="en-US" sz="2400" b="1" kern="1200" dirty="0">
            <a:solidFill>
              <a:schemeClr val="tx1"/>
            </a:solidFill>
          </a:endParaRPr>
        </a:p>
      </dsp:txBody>
      <dsp:txXfrm>
        <a:off x="409022" y="3476105"/>
        <a:ext cx="5288233" cy="50612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FB55B2-8F09-489C-94CB-7B507CC90724}">
      <dsp:nvSpPr>
        <dsp:cNvPr id="0" name=""/>
        <dsp:cNvSpPr/>
      </dsp:nvSpPr>
      <dsp:spPr>
        <a:xfrm>
          <a:off x="0" y="212"/>
          <a:ext cx="7185992" cy="3816000"/>
        </a:xfrm>
        <a:prstGeom prst="rightArrow">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29CD48B4-38D4-4458-B094-5D7A90B0C88F}">
      <dsp:nvSpPr>
        <dsp:cNvPr id="0" name=""/>
        <dsp:cNvSpPr/>
      </dsp:nvSpPr>
      <dsp:spPr>
        <a:xfrm>
          <a:off x="2582744" y="985436"/>
          <a:ext cx="2677203" cy="190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538480" rIns="0" bIns="538480" numCol="1" spcCol="1270" anchor="ctr" anchorCtr="0">
          <a:noAutofit/>
        </a:bodyPr>
        <a:lstStyle/>
        <a:p>
          <a:pPr lvl="0" algn="ctr" defTabSz="2355850">
            <a:lnSpc>
              <a:spcPct val="90000"/>
            </a:lnSpc>
            <a:spcBef>
              <a:spcPct val="0"/>
            </a:spcBef>
            <a:spcAft>
              <a:spcPct val="35000"/>
            </a:spcAft>
          </a:pPr>
          <a:r>
            <a:rPr lang="zh-TW" altLang="en-US" sz="5300" kern="1200" dirty="0" smtClean="0"/>
            <a:t>緒論</a:t>
          </a:r>
          <a:endParaRPr lang="zh-TW" altLang="en-US" sz="5300" kern="1200" dirty="0"/>
        </a:p>
      </dsp:txBody>
      <dsp:txXfrm>
        <a:off x="2582744" y="985436"/>
        <a:ext cx="2677203" cy="1908000"/>
      </dsp:txXfrm>
    </dsp:sp>
    <dsp:sp modelId="{037FA7BA-3C79-4001-8BDB-BB2830284C55}">
      <dsp:nvSpPr>
        <dsp:cNvPr id="0" name=""/>
        <dsp:cNvSpPr/>
      </dsp:nvSpPr>
      <dsp:spPr>
        <a:xfrm>
          <a:off x="186031" y="985436"/>
          <a:ext cx="2677203" cy="190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538480" rIns="0" bIns="538480" numCol="1" spcCol="1270" anchor="ctr" anchorCtr="0">
          <a:noAutofit/>
        </a:bodyPr>
        <a:lstStyle/>
        <a:p>
          <a:pPr lvl="0" algn="ctr" defTabSz="2355850">
            <a:lnSpc>
              <a:spcPct val="90000"/>
            </a:lnSpc>
            <a:spcBef>
              <a:spcPct val="0"/>
            </a:spcBef>
            <a:spcAft>
              <a:spcPct val="35000"/>
            </a:spcAft>
          </a:pPr>
          <a:r>
            <a:rPr lang="zh-TW" altLang="en-US" sz="5300" kern="1200" dirty="0" smtClean="0"/>
            <a:t>第一章</a:t>
          </a:r>
          <a:endParaRPr lang="zh-TW" altLang="en-US" sz="5300" kern="1200" dirty="0"/>
        </a:p>
      </dsp:txBody>
      <dsp:txXfrm>
        <a:off x="186031" y="985436"/>
        <a:ext cx="2677203" cy="1908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C471BD-13EB-4064-84D9-C2666214DBCC}">
      <dsp:nvSpPr>
        <dsp:cNvPr id="0" name=""/>
        <dsp:cNvSpPr/>
      </dsp:nvSpPr>
      <dsp:spPr>
        <a:xfrm>
          <a:off x="0" y="337544"/>
          <a:ext cx="8229600" cy="1554525"/>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437388" rIns="638708" bIns="149352" numCol="1" spcCol="1270" anchor="t" anchorCtr="0">
          <a:noAutofit/>
        </a:bodyPr>
        <a:lstStyle/>
        <a:p>
          <a:pPr marL="228600" lvl="1" indent="-228600" algn="l" defTabSz="933450">
            <a:lnSpc>
              <a:spcPct val="90000"/>
            </a:lnSpc>
            <a:spcBef>
              <a:spcPct val="0"/>
            </a:spcBef>
            <a:spcAft>
              <a:spcPct val="15000"/>
            </a:spcAft>
            <a:buChar char="••"/>
          </a:pPr>
          <a:r>
            <a:rPr lang="zh-TW" altLang="en-US" sz="2100" kern="1200" dirty="0" smtClean="0"/>
            <a:t>台江國家公園是座兼具</a:t>
          </a:r>
          <a:r>
            <a:rPr lang="zh-TW" altLang="en-US" sz="2100" b="1" kern="1200" dirty="0" smtClean="0">
              <a:solidFill>
                <a:srgbClr val="0070C0"/>
              </a:solidFill>
            </a:rPr>
            <a:t>人文歷史</a:t>
          </a:r>
          <a:r>
            <a:rPr lang="zh-TW" altLang="en-US" sz="2100" kern="1200" dirty="0" smtClean="0"/>
            <a:t>、</a:t>
          </a:r>
          <a:r>
            <a:rPr lang="zh-TW" altLang="en-US" sz="2100" b="1" kern="1200" dirty="0" smtClean="0">
              <a:solidFill>
                <a:srgbClr val="00B050"/>
              </a:solidFill>
            </a:rPr>
            <a:t>生態保育</a:t>
          </a:r>
          <a:r>
            <a:rPr lang="zh-TW" altLang="en-US" sz="2100" kern="1200" dirty="0" smtClean="0"/>
            <a:t>與</a:t>
          </a:r>
          <a:r>
            <a:rPr lang="zh-TW" altLang="en-US" sz="2100" b="1" kern="1200" dirty="0" smtClean="0">
              <a:solidFill>
                <a:schemeClr val="accent6">
                  <a:lumMod val="75000"/>
                </a:schemeClr>
              </a:solidFill>
            </a:rPr>
            <a:t>經濟產業</a:t>
          </a:r>
          <a:r>
            <a:rPr lang="zh-TW" altLang="en-US" sz="2100" kern="1200" dirty="0" smtClean="0"/>
            <a:t>等自然特色並存的國家公園</a:t>
          </a:r>
          <a:r>
            <a:rPr lang="zh-TW" altLang="en-US" sz="2100" kern="1200" dirty="0" smtClean="0">
              <a:latin typeface="新細明體"/>
              <a:ea typeface="新細明體"/>
            </a:rPr>
            <a:t>；</a:t>
          </a:r>
          <a:r>
            <a:rPr lang="zh-TW" altLang="en-US" sz="2100" kern="1200" dirty="0" smtClean="0"/>
            <a:t>是台灣</a:t>
          </a:r>
          <a:r>
            <a:rPr lang="zh-TW" altLang="en-US" sz="2100" b="1" kern="1200" dirty="0" smtClean="0">
              <a:solidFill>
                <a:srgbClr val="FF0000"/>
              </a:solidFill>
            </a:rPr>
            <a:t>最新成立</a:t>
          </a:r>
          <a:r>
            <a:rPr lang="zh-TW" altLang="en-US" sz="2100" kern="1200" dirty="0" smtClean="0"/>
            <a:t>，且</a:t>
          </a:r>
          <a:r>
            <a:rPr lang="zh-TW" altLang="en-US" sz="2100" b="1" kern="1200" dirty="0" smtClean="0">
              <a:solidFill>
                <a:schemeClr val="accent4">
                  <a:lumMod val="75000"/>
                </a:schemeClr>
              </a:solidFill>
            </a:rPr>
            <a:t>鄰近市中心</a:t>
          </a:r>
          <a:r>
            <a:rPr lang="zh-TW" altLang="en-US" sz="2100" kern="1200" dirty="0" smtClean="0"/>
            <a:t>，加上</a:t>
          </a:r>
          <a:r>
            <a:rPr lang="zh-TW" altLang="en-US" sz="2100" b="1" kern="1200" dirty="0" smtClean="0">
              <a:solidFill>
                <a:schemeClr val="accent2">
                  <a:lumMod val="75000"/>
                </a:schemeClr>
              </a:solidFill>
            </a:rPr>
            <a:t>與筆者有地緣性關係。</a:t>
          </a:r>
          <a:endParaRPr lang="zh-TW" altLang="en-US" sz="2100" kern="1200" dirty="0" smtClean="0"/>
        </a:p>
      </dsp:txBody>
      <dsp:txXfrm>
        <a:off x="0" y="337544"/>
        <a:ext cx="8229600" cy="1554525"/>
      </dsp:txXfrm>
    </dsp:sp>
    <dsp:sp modelId="{E2E557DE-39F7-4D02-9B54-724489FFA11E}">
      <dsp:nvSpPr>
        <dsp:cNvPr id="0" name=""/>
        <dsp:cNvSpPr/>
      </dsp:nvSpPr>
      <dsp:spPr>
        <a:xfrm>
          <a:off x="411480" y="27584"/>
          <a:ext cx="5760720" cy="61992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933450">
            <a:lnSpc>
              <a:spcPct val="90000"/>
            </a:lnSpc>
            <a:spcBef>
              <a:spcPct val="0"/>
            </a:spcBef>
            <a:spcAft>
              <a:spcPct val="35000"/>
            </a:spcAft>
          </a:pPr>
          <a:r>
            <a:rPr lang="zh-TW" altLang="en-US" sz="2100" kern="1200" dirty="0" smtClean="0"/>
            <a:t>一、將台江國家公園列為研究對象</a:t>
          </a:r>
          <a:endParaRPr lang="zh-TW" altLang="en-US" sz="2100" kern="1200" dirty="0"/>
        </a:p>
      </dsp:txBody>
      <dsp:txXfrm>
        <a:off x="441742" y="57846"/>
        <a:ext cx="5700196" cy="559396"/>
      </dsp:txXfrm>
    </dsp:sp>
    <dsp:sp modelId="{CD91DB30-9BFB-4766-85E0-B7F443C3B2B5}">
      <dsp:nvSpPr>
        <dsp:cNvPr id="0" name=""/>
        <dsp:cNvSpPr/>
      </dsp:nvSpPr>
      <dsp:spPr>
        <a:xfrm>
          <a:off x="0" y="2315429"/>
          <a:ext cx="8229600" cy="2182950"/>
        </a:xfrm>
        <a:prstGeom prst="rect">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437388" rIns="638708" bIns="149352" numCol="1" spcCol="1270" anchor="t" anchorCtr="0">
          <a:noAutofit/>
        </a:bodyPr>
        <a:lstStyle/>
        <a:p>
          <a:pPr marL="228600" lvl="1" indent="-228600" algn="just" defTabSz="933450">
            <a:lnSpc>
              <a:spcPct val="90000"/>
            </a:lnSpc>
            <a:spcBef>
              <a:spcPct val="0"/>
            </a:spcBef>
            <a:spcAft>
              <a:spcPct val="15000"/>
            </a:spcAft>
            <a:buChar char="••"/>
          </a:pPr>
          <a:r>
            <a:rPr lang="zh-TW" altLang="en-US" sz="2100" kern="1200" dirty="0" smtClean="0"/>
            <a:t>希望能藉由台江國家公園的成立來推動與推廣生態保育觀念，在有規劃、有系統的管理制度下，吸引民眾至此觀看黑面琵鷺。</a:t>
          </a:r>
          <a:r>
            <a:rPr lang="zh-TW" altLang="en-US" sz="2100" b="1" kern="1200" dirty="0" smtClean="0">
              <a:solidFill>
                <a:srgbClr val="00B050"/>
              </a:solidFill>
            </a:rPr>
            <a:t>透過生態旅遊的參與</a:t>
          </a:r>
          <a:r>
            <a:rPr lang="zh-TW" altLang="en-US" sz="2100" kern="1200" dirty="0" smtClean="0"/>
            <a:t>能更深入瞭解黑面琵鷺的生態，進一步培養社會大眾維護與珍惜自身所處的環境，建立環境倫理與</a:t>
          </a:r>
          <a:r>
            <a:rPr lang="zh-TW" altLang="en-US" sz="2100" b="1" kern="1200" dirty="0" smtClean="0">
              <a:solidFill>
                <a:srgbClr val="0070C0"/>
              </a:solidFill>
            </a:rPr>
            <a:t>喚起生態意識</a:t>
          </a:r>
          <a:r>
            <a:rPr lang="zh-TW" altLang="en-US" sz="2100" kern="1200" dirty="0" smtClean="0"/>
            <a:t>。</a:t>
          </a:r>
          <a:endParaRPr lang="zh-TW" altLang="en-US" sz="2100" kern="1200" dirty="0"/>
        </a:p>
      </dsp:txBody>
      <dsp:txXfrm>
        <a:off x="0" y="2315429"/>
        <a:ext cx="8229600" cy="2182950"/>
      </dsp:txXfrm>
    </dsp:sp>
    <dsp:sp modelId="{AFCBB5A1-E965-4359-A465-B64106723673}">
      <dsp:nvSpPr>
        <dsp:cNvPr id="0" name=""/>
        <dsp:cNvSpPr/>
      </dsp:nvSpPr>
      <dsp:spPr>
        <a:xfrm>
          <a:off x="411480" y="2005469"/>
          <a:ext cx="5760720" cy="619920"/>
        </a:xfrm>
        <a:prstGeom prst="round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933450">
            <a:lnSpc>
              <a:spcPct val="90000"/>
            </a:lnSpc>
            <a:spcBef>
              <a:spcPct val="0"/>
            </a:spcBef>
            <a:spcAft>
              <a:spcPct val="35000"/>
            </a:spcAft>
          </a:pPr>
          <a:r>
            <a:rPr lang="zh-TW" altLang="en-US" sz="2100" kern="1200" smtClean="0"/>
            <a:t>二、本研究動機</a:t>
          </a:r>
          <a:endParaRPr lang="zh-TW" altLang="en-US" sz="2100" kern="1200" dirty="0"/>
        </a:p>
      </dsp:txBody>
      <dsp:txXfrm>
        <a:off x="441742" y="2035731"/>
        <a:ext cx="5700196" cy="5593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C471BD-13EB-4064-84D9-C2666214DBCC}">
      <dsp:nvSpPr>
        <dsp:cNvPr id="0" name=""/>
        <dsp:cNvSpPr/>
      </dsp:nvSpPr>
      <dsp:spPr>
        <a:xfrm>
          <a:off x="0" y="352832"/>
          <a:ext cx="7499176" cy="1223775"/>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582019" tIns="437388" rIns="582019" bIns="149352" numCol="1" spcCol="1270" anchor="t" anchorCtr="0">
          <a:noAutofit/>
        </a:bodyPr>
        <a:lstStyle/>
        <a:p>
          <a:pPr marL="228600" lvl="1" indent="-228600" algn="l" defTabSz="933450">
            <a:lnSpc>
              <a:spcPct val="90000"/>
            </a:lnSpc>
            <a:spcBef>
              <a:spcPct val="0"/>
            </a:spcBef>
            <a:spcAft>
              <a:spcPct val="15000"/>
            </a:spcAft>
            <a:buChar char="••"/>
          </a:pPr>
          <a:r>
            <a:rPr lang="zh-TW" altLang="en-US" sz="2100" kern="1200" dirty="0" smtClean="0">
              <a:latin typeface="+mn-ea"/>
            </a:rPr>
            <a:t>健康行為、教育領域、社會與學習方面、運動休閒等。</a:t>
          </a:r>
          <a:endParaRPr lang="zh-TW" altLang="en-US" sz="2100" kern="1200" dirty="0" smtClean="0"/>
        </a:p>
      </dsp:txBody>
      <dsp:txXfrm>
        <a:off x="0" y="352832"/>
        <a:ext cx="7499176" cy="1223775"/>
      </dsp:txXfrm>
    </dsp:sp>
    <dsp:sp modelId="{E2E557DE-39F7-4D02-9B54-724489FFA11E}">
      <dsp:nvSpPr>
        <dsp:cNvPr id="0" name=""/>
        <dsp:cNvSpPr/>
      </dsp:nvSpPr>
      <dsp:spPr>
        <a:xfrm>
          <a:off x="374958" y="42872"/>
          <a:ext cx="5249423" cy="61992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98416" tIns="0" rIns="198416" bIns="0" numCol="1" spcCol="1270" anchor="ctr" anchorCtr="0">
          <a:noAutofit/>
        </a:bodyPr>
        <a:lstStyle/>
        <a:p>
          <a:pPr lvl="0" algn="l" defTabSz="933450">
            <a:lnSpc>
              <a:spcPct val="90000"/>
            </a:lnSpc>
            <a:spcBef>
              <a:spcPct val="0"/>
            </a:spcBef>
            <a:spcAft>
              <a:spcPct val="35000"/>
            </a:spcAft>
          </a:pPr>
          <a:r>
            <a:rPr lang="zh-TW" altLang="en-US" sz="2100" kern="1200" dirty="0" smtClean="0">
              <a:latin typeface="+mn-ea"/>
            </a:rPr>
            <a:t>國內：</a:t>
          </a:r>
          <a:endParaRPr lang="zh-TW" altLang="en-US" sz="2100" kern="1200" dirty="0"/>
        </a:p>
      </dsp:txBody>
      <dsp:txXfrm>
        <a:off x="405220" y="73134"/>
        <a:ext cx="5188899" cy="559396"/>
      </dsp:txXfrm>
    </dsp:sp>
    <dsp:sp modelId="{CD91DB30-9BFB-4766-85E0-B7F443C3B2B5}">
      <dsp:nvSpPr>
        <dsp:cNvPr id="0" name=""/>
        <dsp:cNvSpPr/>
      </dsp:nvSpPr>
      <dsp:spPr>
        <a:xfrm>
          <a:off x="0" y="1999967"/>
          <a:ext cx="7499176" cy="1485552"/>
        </a:xfrm>
        <a:prstGeom prst="rect">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582019" tIns="437388" rIns="582019" bIns="149352" numCol="1" spcCol="1270" anchor="t" anchorCtr="0">
          <a:noAutofit/>
        </a:bodyPr>
        <a:lstStyle/>
        <a:p>
          <a:pPr marL="228600" lvl="1" indent="-228600" algn="just" defTabSz="933450">
            <a:lnSpc>
              <a:spcPct val="90000"/>
            </a:lnSpc>
            <a:spcBef>
              <a:spcPct val="0"/>
            </a:spcBef>
            <a:spcAft>
              <a:spcPct val="15000"/>
            </a:spcAft>
            <a:buChar char="••"/>
          </a:pPr>
          <a:r>
            <a:rPr lang="zh-TW" altLang="en-US" sz="2100" kern="1200" dirty="0" smtClean="0">
              <a:latin typeface="+mn-ea"/>
            </a:rPr>
            <a:t>從事環保運動、投宿於綠色旅館、購買綠色能源、植樹造林等。</a:t>
          </a:r>
          <a:endParaRPr lang="zh-TW" altLang="en-US" sz="2100" kern="1200" dirty="0"/>
        </a:p>
      </dsp:txBody>
      <dsp:txXfrm>
        <a:off x="0" y="1999967"/>
        <a:ext cx="7499176" cy="1485552"/>
      </dsp:txXfrm>
    </dsp:sp>
    <dsp:sp modelId="{AFCBB5A1-E965-4359-A465-B64106723673}">
      <dsp:nvSpPr>
        <dsp:cNvPr id="0" name=""/>
        <dsp:cNvSpPr/>
      </dsp:nvSpPr>
      <dsp:spPr>
        <a:xfrm>
          <a:off x="374958" y="1690007"/>
          <a:ext cx="5249423" cy="619920"/>
        </a:xfrm>
        <a:prstGeom prst="round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98416" tIns="0" rIns="198416" bIns="0" numCol="1" spcCol="1270" anchor="ctr" anchorCtr="0">
          <a:noAutofit/>
        </a:bodyPr>
        <a:lstStyle/>
        <a:p>
          <a:pPr lvl="0" algn="l" defTabSz="933450">
            <a:lnSpc>
              <a:spcPct val="90000"/>
            </a:lnSpc>
            <a:spcBef>
              <a:spcPct val="0"/>
            </a:spcBef>
            <a:spcAft>
              <a:spcPct val="35000"/>
            </a:spcAft>
          </a:pPr>
          <a:r>
            <a:rPr lang="zh-TW" altLang="en-US" sz="2100" kern="1200" dirty="0" smtClean="0">
              <a:latin typeface="+mn-ea"/>
            </a:rPr>
            <a:t>國外：</a:t>
          </a:r>
          <a:endParaRPr lang="zh-TW" altLang="en-US" sz="2100" kern="1200" dirty="0"/>
        </a:p>
      </dsp:txBody>
      <dsp:txXfrm>
        <a:off x="405220" y="1720269"/>
        <a:ext cx="5188899" cy="5593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1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21CC33-256B-415A-ADAB-522265329321}" type="datetimeFigureOut">
              <a:rPr lang="zh-TW" altLang="en-US" smtClean="0"/>
              <a:pPr/>
              <a:t>2012/5/27</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65033A-F8B3-4227-BB04-95BA1EDF6CCF}" type="slidenum">
              <a:rPr lang="zh-TW" altLang="en-US" smtClean="0"/>
              <a:pPr/>
              <a:t>‹#›</a:t>
            </a:fld>
            <a:endParaRPr lang="zh-TW" altLang="en-US"/>
          </a:p>
        </p:txBody>
      </p:sp>
    </p:spTree>
    <p:extLst>
      <p:ext uri="{BB962C8B-B14F-4D97-AF65-F5344CB8AC3E}">
        <p14:creationId xmlns:p14="http://schemas.microsoft.com/office/powerpoint/2010/main" val="3280649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r>
              <a:rPr lang="en-US" altLang="zh-TW" dirty="0" smtClean="0"/>
              <a:t>2012/5/26</a:t>
            </a:r>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16C61E0-F756-4DE1-AFC8-4AF7F8675517}" type="slidenum">
              <a:rPr lang="zh-TW" altLang="en-US" smtClean="0"/>
              <a:pPr/>
              <a:t>‹#›</a:t>
            </a:fld>
            <a:endParaRPr lang="zh-TW" altLang="en-US"/>
          </a:p>
        </p:txBody>
      </p:sp>
    </p:spTree>
    <p:extLst>
      <p:ext uri="{BB962C8B-B14F-4D97-AF65-F5344CB8AC3E}">
        <p14:creationId xmlns:p14="http://schemas.microsoft.com/office/powerpoint/2010/main" val="1752704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r>
              <a:rPr lang="en-US" altLang="zh-TW" dirty="0" smtClean="0"/>
              <a:t>2012/5/26</a:t>
            </a:r>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16C61E0-F756-4DE1-AFC8-4AF7F8675517}" type="slidenum">
              <a:rPr lang="zh-TW" altLang="en-US" smtClean="0"/>
              <a:pPr/>
              <a:t>‹#›</a:t>
            </a:fld>
            <a:endParaRPr lang="zh-TW" altLang="en-US"/>
          </a:p>
        </p:txBody>
      </p:sp>
    </p:spTree>
    <p:extLst>
      <p:ext uri="{BB962C8B-B14F-4D97-AF65-F5344CB8AC3E}">
        <p14:creationId xmlns:p14="http://schemas.microsoft.com/office/powerpoint/2010/main" val="3300053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r>
              <a:rPr lang="en-US" altLang="zh-TW" dirty="0" smtClean="0"/>
              <a:t>2012/5/26</a:t>
            </a:r>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16C61E0-F756-4DE1-AFC8-4AF7F8675517}" type="slidenum">
              <a:rPr lang="zh-TW" altLang="en-US" smtClean="0"/>
              <a:pPr/>
              <a:t>‹#›</a:t>
            </a:fld>
            <a:endParaRPr lang="zh-TW" altLang="en-US"/>
          </a:p>
        </p:txBody>
      </p:sp>
    </p:spTree>
    <p:extLst>
      <p:ext uri="{BB962C8B-B14F-4D97-AF65-F5344CB8AC3E}">
        <p14:creationId xmlns:p14="http://schemas.microsoft.com/office/powerpoint/2010/main" val="426214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0" y="6492875"/>
            <a:ext cx="2133600" cy="365125"/>
          </a:xfrm>
        </p:spPr>
        <p:txBody>
          <a:bodyPr/>
          <a:lstStyle/>
          <a:p>
            <a:r>
              <a:rPr lang="en-US" altLang="zh-TW" dirty="0" smtClean="0"/>
              <a:t>2012/5/26</a:t>
            </a:r>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a:xfrm>
            <a:off x="7010400" y="6492875"/>
            <a:ext cx="2133600" cy="365125"/>
          </a:xfrm>
        </p:spPr>
        <p:txBody>
          <a:bodyPr/>
          <a:lstStyle/>
          <a:p>
            <a:fld id="{316C61E0-F756-4DE1-AFC8-4AF7F8675517}" type="slidenum">
              <a:rPr lang="zh-TW" altLang="en-US" smtClean="0"/>
              <a:pPr/>
              <a:t>‹#›</a:t>
            </a:fld>
            <a:endParaRPr lang="zh-TW" altLang="en-US"/>
          </a:p>
        </p:txBody>
      </p:sp>
    </p:spTree>
    <p:extLst>
      <p:ext uri="{BB962C8B-B14F-4D97-AF65-F5344CB8AC3E}">
        <p14:creationId xmlns:p14="http://schemas.microsoft.com/office/powerpoint/2010/main" val="3310006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r>
              <a:rPr lang="en-US" altLang="zh-TW" dirty="0" smtClean="0"/>
              <a:t>2012/5/26</a:t>
            </a:r>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16C61E0-F756-4DE1-AFC8-4AF7F8675517}" type="slidenum">
              <a:rPr lang="zh-TW" altLang="en-US" smtClean="0"/>
              <a:pPr/>
              <a:t>‹#›</a:t>
            </a:fld>
            <a:endParaRPr lang="zh-TW" altLang="en-US"/>
          </a:p>
        </p:txBody>
      </p:sp>
    </p:spTree>
    <p:extLst>
      <p:ext uri="{BB962C8B-B14F-4D97-AF65-F5344CB8AC3E}">
        <p14:creationId xmlns:p14="http://schemas.microsoft.com/office/powerpoint/2010/main" val="763936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r>
              <a:rPr lang="en-US" altLang="zh-TW" dirty="0" smtClean="0"/>
              <a:t>2012/5/26</a:t>
            </a:r>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16C61E0-F756-4DE1-AFC8-4AF7F8675517}" type="slidenum">
              <a:rPr lang="zh-TW" altLang="en-US" smtClean="0"/>
              <a:pPr/>
              <a:t>‹#›</a:t>
            </a:fld>
            <a:endParaRPr lang="zh-TW" altLang="en-US"/>
          </a:p>
        </p:txBody>
      </p:sp>
    </p:spTree>
    <p:extLst>
      <p:ext uri="{BB962C8B-B14F-4D97-AF65-F5344CB8AC3E}">
        <p14:creationId xmlns:p14="http://schemas.microsoft.com/office/powerpoint/2010/main" val="1187909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r>
              <a:rPr lang="en-US" altLang="zh-TW" dirty="0" smtClean="0"/>
              <a:t>2012/5/26</a:t>
            </a:r>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316C61E0-F756-4DE1-AFC8-4AF7F8675517}" type="slidenum">
              <a:rPr lang="zh-TW" altLang="en-US" smtClean="0"/>
              <a:pPr/>
              <a:t>‹#›</a:t>
            </a:fld>
            <a:endParaRPr lang="zh-TW" altLang="en-US"/>
          </a:p>
        </p:txBody>
      </p:sp>
    </p:spTree>
    <p:extLst>
      <p:ext uri="{BB962C8B-B14F-4D97-AF65-F5344CB8AC3E}">
        <p14:creationId xmlns:p14="http://schemas.microsoft.com/office/powerpoint/2010/main" val="1032998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r>
              <a:rPr lang="en-US" altLang="zh-TW" dirty="0" smtClean="0"/>
              <a:t>2012/5/26</a:t>
            </a:r>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a:t>
            </a:fld>
            <a:endParaRPr lang="zh-TW" altLang="en-US"/>
          </a:p>
        </p:txBody>
      </p:sp>
    </p:spTree>
    <p:extLst>
      <p:ext uri="{BB962C8B-B14F-4D97-AF65-F5344CB8AC3E}">
        <p14:creationId xmlns:p14="http://schemas.microsoft.com/office/powerpoint/2010/main" val="1560553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r>
              <a:rPr lang="en-US" altLang="zh-TW" dirty="0" smtClean="0"/>
              <a:t>2012/5/26</a:t>
            </a:r>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316C61E0-F756-4DE1-AFC8-4AF7F8675517}" type="slidenum">
              <a:rPr lang="zh-TW" altLang="en-US" smtClean="0"/>
              <a:pPr/>
              <a:t>‹#›</a:t>
            </a:fld>
            <a:endParaRPr lang="zh-TW" altLang="en-US"/>
          </a:p>
        </p:txBody>
      </p:sp>
    </p:spTree>
    <p:extLst>
      <p:ext uri="{BB962C8B-B14F-4D97-AF65-F5344CB8AC3E}">
        <p14:creationId xmlns:p14="http://schemas.microsoft.com/office/powerpoint/2010/main" val="3151803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r>
              <a:rPr lang="en-US" altLang="zh-TW" dirty="0" smtClean="0"/>
              <a:t>2012/5/26</a:t>
            </a:r>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16C61E0-F756-4DE1-AFC8-4AF7F8675517}" type="slidenum">
              <a:rPr lang="zh-TW" altLang="en-US" smtClean="0"/>
              <a:pPr/>
              <a:t>‹#›</a:t>
            </a:fld>
            <a:endParaRPr lang="zh-TW" altLang="en-US"/>
          </a:p>
        </p:txBody>
      </p:sp>
    </p:spTree>
    <p:extLst>
      <p:ext uri="{BB962C8B-B14F-4D97-AF65-F5344CB8AC3E}">
        <p14:creationId xmlns:p14="http://schemas.microsoft.com/office/powerpoint/2010/main" val="1983731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r>
              <a:rPr lang="en-US" altLang="zh-TW" dirty="0" smtClean="0"/>
              <a:t>2012/5/26</a:t>
            </a:r>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16C61E0-F756-4DE1-AFC8-4AF7F8675517}" type="slidenum">
              <a:rPr lang="zh-TW" altLang="en-US" smtClean="0"/>
              <a:pPr/>
              <a:t>‹#›</a:t>
            </a:fld>
            <a:endParaRPr lang="zh-TW" altLang="en-US"/>
          </a:p>
        </p:txBody>
      </p:sp>
    </p:spTree>
    <p:extLst>
      <p:ext uri="{BB962C8B-B14F-4D97-AF65-F5344CB8AC3E}">
        <p14:creationId xmlns:p14="http://schemas.microsoft.com/office/powerpoint/2010/main" val="159495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dirty="0" smtClean="0"/>
              <a:t>按一下以編輯母片標題樣式</a:t>
            </a:r>
            <a:endParaRPr lang="zh-TW" altLang="en-US" dirty="0"/>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TW" dirty="0" smtClean="0"/>
              <a:t>2012/5/26</a:t>
            </a:r>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6C61E0-F756-4DE1-AFC8-4AF7F8675517}" type="slidenum">
              <a:rPr lang="zh-TW" altLang="en-US" smtClean="0"/>
              <a:pPr/>
              <a:t>‹#›</a:t>
            </a:fld>
            <a:endParaRPr lang="zh-TW" altLang="en-US"/>
          </a:p>
        </p:txBody>
      </p:sp>
      <p:pic>
        <p:nvPicPr>
          <p:cNvPr id="8" name="圖片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1556792"/>
          </a:xfrm>
          <a:prstGeom prst="rect">
            <a:avLst/>
          </a:prstGeom>
        </p:spPr>
      </p:pic>
    </p:spTree>
    <p:extLst>
      <p:ext uri="{BB962C8B-B14F-4D97-AF65-F5344CB8AC3E}">
        <p14:creationId xmlns:p14="http://schemas.microsoft.com/office/powerpoint/2010/main" val="3255326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solidFill>
                  <a:schemeClr val="bg1">
                    <a:lumMod val="95000"/>
                  </a:schemeClr>
                </a:solidFill>
              </a:rPr>
              <a:t>吃</a:t>
            </a:r>
            <a:endParaRPr lang="zh-TW" altLang="en-US" dirty="0">
              <a:solidFill>
                <a:schemeClr val="bg1">
                  <a:lumMod val="95000"/>
                </a:schemeClr>
              </a:solidFill>
            </a:endParaRPr>
          </a:p>
        </p:txBody>
      </p:sp>
      <p:sp>
        <p:nvSpPr>
          <p:cNvPr id="4" name="副標題 3"/>
          <p:cNvSpPr>
            <a:spLocks noGrp="1"/>
          </p:cNvSpPr>
          <p:nvPr>
            <p:ph type="subTitle" idx="1"/>
          </p:nvPr>
        </p:nvSpPr>
        <p:spPr>
          <a:xfrm>
            <a:off x="251520" y="2060848"/>
            <a:ext cx="8640960" cy="1872208"/>
          </a:xfrm>
        </p:spPr>
        <p:txBody>
          <a:bodyPr>
            <a:noAutofit/>
          </a:bodyPr>
          <a:lstStyle/>
          <a:p>
            <a:pPr>
              <a:lnSpc>
                <a:spcPct val="150000"/>
              </a:lnSpc>
            </a:pPr>
            <a:r>
              <a:rPr lang="zh-TW" altLang="en-US" sz="3500" b="1" dirty="0" smtClean="0">
                <a:solidFill>
                  <a:schemeClr val="tx1"/>
                </a:solidFill>
                <a:latin typeface="標楷體" pitchFamily="65" charset="-120"/>
                <a:ea typeface="標楷體" pitchFamily="65" charset="-120"/>
              </a:rPr>
              <a:t>計劃行為理論探討遊客對於生態旅遊之行為意圖－以台江國家公園黑面琵鷺保護區為例</a:t>
            </a:r>
            <a:endParaRPr lang="zh-TW" altLang="en-US" sz="3500" b="1" dirty="0">
              <a:solidFill>
                <a:schemeClr val="tx1"/>
              </a:solidFill>
              <a:latin typeface="標楷體" pitchFamily="65" charset="-120"/>
              <a:ea typeface="標楷體" pitchFamily="65" charset="-120"/>
            </a:endParaRPr>
          </a:p>
        </p:txBody>
      </p:sp>
      <p:sp>
        <p:nvSpPr>
          <p:cNvPr id="6" name="副標題 2"/>
          <p:cNvSpPr txBox="1">
            <a:spLocks/>
          </p:cNvSpPr>
          <p:nvPr/>
        </p:nvSpPr>
        <p:spPr>
          <a:xfrm>
            <a:off x="886905" y="4457207"/>
            <a:ext cx="7117180" cy="172819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zh-TW" altLang="en-US" sz="2800" dirty="0" smtClean="0">
                <a:solidFill>
                  <a:schemeClr val="tx1"/>
                </a:solidFill>
                <a:latin typeface="標楷體" pitchFamily="65" charset="-120"/>
                <a:ea typeface="標楷體" pitchFamily="65" charset="-120"/>
              </a:rPr>
              <a:t>指導教授：李明聰 老師</a:t>
            </a:r>
            <a:endParaRPr lang="en-US" altLang="zh-TW" sz="2800" dirty="0" smtClean="0">
              <a:solidFill>
                <a:schemeClr val="tx1"/>
              </a:solidFill>
              <a:latin typeface="標楷體" pitchFamily="65" charset="-120"/>
              <a:ea typeface="標楷體" pitchFamily="65" charset="-120"/>
            </a:endParaRPr>
          </a:p>
          <a:p>
            <a:r>
              <a:rPr lang="zh-TW" altLang="en-US" sz="2800" dirty="0" smtClean="0">
                <a:solidFill>
                  <a:schemeClr val="tx1"/>
                </a:solidFill>
                <a:latin typeface="標楷體" pitchFamily="65" charset="-120"/>
                <a:ea typeface="標楷體" pitchFamily="65" charset="-120"/>
              </a:rPr>
              <a:t>研究生：林愷茵</a:t>
            </a:r>
            <a:endParaRPr lang="en-US" altLang="zh-TW" sz="2800" dirty="0" smtClean="0">
              <a:solidFill>
                <a:schemeClr val="tx1"/>
              </a:solidFill>
              <a:latin typeface="標楷體" pitchFamily="65" charset="-120"/>
              <a:ea typeface="標楷體" pitchFamily="65" charset="-120"/>
            </a:endParaRPr>
          </a:p>
          <a:p>
            <a:r>
              <a:rPr lang="zh-TW" altLang="en-US" sz="2800" dirty="0" smtClean="0">
                <a:solidFill>
                  <a:schemeClr val="tx1"/>
                </a:solidFill>
                <a:latin typeface="標楷體" pitchFamily="65" charset="-120"/>
                <a:ea typeface="標楷體" pitchFamily="65" charset="-120"/>
              </a:rPr>
              <a:t>報告日期：</a:t>
            </a:r>
            <a:r>
              <a:rPr lang="en-US" altLang="zh-TW" sz="2800" dirty="0" smtClean="0">
                <a:solidFill>
                  <a:schemeClr val="tx1"/>
                </a:solidFill>
                <a:latin typeface="Times New Roman" pitchFamily="18" charset="0"/>
                <a:ea typeface="新細明體"/>
                <a:cs typeface="Times New Roman" pitchFamily="18" charset="0"/>
              </a:rPr>
              <a:t>101/05/26</a:t>
            </a:r>
            <a:endParaRPr lang="zh-TW" altLang="en-US" sz="2800" dirty="0">
              <a:solidFill>
                <a:schemeClr val="tx1"/>
              </a:solidFill>
              <a:latin typeface="Times New Roman" pitchFamily="18" charset="0"/>
              <a:cs typeface="Times New Roman" pitchFamily="18" charset="0"/>
            </a:endParaRPr>
          </a:p>
        </p:txBody>
      </p:sp>
      <p:sp>
        <p:nvSpPr>
          <p:cNvPr id="7" name="日期版面配置區 6"/>
          <p:cNvSpPr>
            <a:spLocks noGrp="1"/>
          </p:cNvSpPr>
          <p:nvPr>
            <p:ph type="dt" sz="half" idx="10"/>
          </p:nvPr>
        </p:nvSpPr>
        <p:spPr/>
        <p:txBody>
          <a:bodyPr/>
          <a:lstStyle/>
          <a:p>
            <a:r>
              <a:rPr lang="en-US" altLang="zh-TW" dirty="0" smtClean="0"/>
              <a:t>2012/5/26</a:t>
            </a:r>
            <a:endParaRPr lang="zh-TW" altLang="en-US"/>
          </a:p>
        </p:txBody>
      </p:sp>
      <p:sp>
        <p:nvSpPr>
          <p:cNvPr id="9" name="投影片編號版面配置區 8"/>
          <p:cNvSpPr>
            <a:spLocks noGrp="1"/>
          </p:cNvSpPr>
          <p:nvPr>
            <p:ph type="sldNum" sz="quarter" idx="12"/>
          </p:nvPr>
        </p:nvSpPr>
        <p:spPr/>
        <p:txBody>
          <a:bodyPr/>
          <a:lstStyle/>
          <a:p>
            <a:fld id="{316C61E0-F756-4DE1-AFC8-4AF7F8675517}" type="slidenum">
              <a:rPr lang="zh-TW" altLang="en-US" smtClean="0"/>
              <a:pPr/>
              <a:t>1</a:t>
            </a:fld>
            <a:endParaRPr lang="zh-TW" altLang="en-US"/>
          </a:p>
        </p:txBody>
      </p:sp>
    </p:spTree>
    <p:extLst>
      <p:ext uri="{BB962C8B-B14F-4D97-AF65-F5344CB8AC3E}">
        <p14:creationId xmlns:p14="http://schemas.microsoft.com/office/powerpoint/2010/main" val="31892473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686800" cy="1143000"/>
          </a:xfrm>
        </p:spPr>
        <p:txBody>
          <a:bodyPr>
            <a:noAutofit/>
          </a:bodyPr>
          <a:lstStyle/>
          <a:p>
            <a:pPr algn="r"/>
            <a:r>
              <a:rPr lang="en-US" altLang="zh-TW" sz="4200" dirty="0" smtClean="0">
                <a:solidFill>
                  <a:schemeClr val="bg1"/>
                </a:solidFill>
              </a:rPr>
              <a:t>2.2</a:t>
            </a:r>
            <a:r>
              <a:rPr lang="zh-TW" altLang="en-US" sz="4200" dirty="0" smtClean="0">
                <a:solidFill>
                  <a:schemeClr val="bg1"/>
                </a:solidFill>
              </a:rPr>
              <a:t>計劃行為理論</a:t>
            </a:r>
            <a:br>
              <a:rPr lang="zh-TW" altLang="en-US" sz="4200" dirty="0" smtClean="0">
                <a:solidFill>
                  <a:schemeClr val="bg1"/>
                </a:solidFill>
              </a:rPr>
            </a:br>
            <a:r>
              <a:rPr lang="en-US" altLang="zh-TW" sz="4200" dirty="0" smtClean="0">
                <a:solidFill>
                  <a:schemeClr val="bg1"/>
                </a:solidFill>
              </a:rPr>
              <a:t>(TPB)</a:t>
            </a:r>
            <a:endParaRPr lang="zh-TW" altLang="en-US" sz="4200" dirty="0"/>
          </a:p>
        </p:txBody>
      </p:sp>
      <p:sp>
        <p:nvSpPr>
          <p:cNvPr id="3" name="內容版面配置區 2"/>
          <p:cNvSpPr>
            <a:spLocks noGrp="1"/>
          </p:cNvSpPr>
          <p:nvPr>
            <p:ph idx="1"/>
          </p:nvPr>
        </p:nvSpPr>
        <p:spPr>
          <a:xfrm>
            <a:off x="457200" y="1700808"/>
            <a:ext cx="8229600" cy="4752528"/>
          </a:xfrm>
        </p:spPr>
        <p:txBody>
          <a:bodyPr>
            <a:normAutofit fontScale="92500"/>
          </a:bodyPr>
          <a:lstStyle/>
          <a:p>
            <a:endParaRPr lang="en-US" altLang="zh-TW" sz="2400" b="1" dirty="0">
              <a:solidFill>
                <a:schemeClr val="accent6">
                  <a:lumMod val="50000"/>
                </a:schemeClr>
              </a:solidFill>
              <a:latin typeface="Times New Roman" pitchFamily="18" charset="0"/>
              <a:ea typeface="標楷體" pitchFamily="65" charset="-120"/>
            </a:endParaRPr>
          </a:p>
          <a:p>
            <a:endParaRPr lang="en-US" altLang="zh-TW" dirty="0">
              <a:latin typeface="Times New Roman" pitchFamily="18" charset="0"/>
              <a:ea typeface="標楷體" pitchFamily="65" charset="-120"/>
            </a:endParaRPr>
          </a:p>
          <a:p>
            <a:endParaRPr lang="en-US" altLang="zh-TW" dirty="0" smtClean="0">
              <a:latin typeface="Times New Roman" pitchFamily="18" charset="0"/>
              <a:ea typeface="標楷體" pitchFamily="65" charset="-120"/>
            </a:endParaRPr>
          </a:p>
          <a:p>
            <a:endParaRPr lang="en-US" altLang="zh-TW" dirty="0">
              <a:latin typeface="Times New Roman" pitchFamily="18" charset="0"/>
              <a:ea typeface="標楷體" pitchFamily="65" charset="-120"/>
            </a:endParaRPr>
          </a:p>
          <a:p>
            <a:endParaRPr lang="en-US" altLang="zh-TW" dirty="0" smtClean="0">
              <a:latin typeface="Times New Roman" pitchFamily="18" charset="0"/>
              <a:ea typeface="標楷體" pitchFamily="65" charset="-120"/>
            </a:endParaRPr>
          </a:p>
          <a:p>
            <a:r>
              <a:rPr lang="zh-TW" altLang="en-US" dirty="0" smtClean="0">
                <a:latin typeface="Times New Roman" pitchFamily="18" charset="0"/>
                <a:ea typeface="標楷體" pitchFamily="65" charset="-120"/>
              </a:rPr>
              <a:t>計劃行為理論是經由</a:t>
            </a:r>
            <a:r>
              <a:rPr lang="zh-TW" altLang="en-US" b="1" dirty="0" smtClean="0">
                <a:solidFill>
                  <a:srgbClr val="00B050"/>
                </a:solidFill>
                <a:latin typeface="Times New Roman" pitchFamily="18" charset="0"/>
                <a:ea typeface="標楷體" pitchFamily="65" charset="-120"/>
              </a:rPr>
              <a:t>行為信念</a:t>
            </a:r>
            <a:r>
              <a:rPr lang="zh-TW" altLang="en-US" dirty="0" smtClean="0">
                <a:latin typeface="Times New Roman" pitchFamily="18" charset="0"/>
                <a:ea typeface="標楷體" pitchFamily="65" charset="-120"/>
              </a:rPr>
              <a:t>、</a:t>
            </a:r>
            <a:r>
              <a:rPr lang="zh-TW" altLang="en-US" b="1" dirty="0" smtClean="0">
                <a:solidFill>
                  <a:srgbClr val="0033CC"/>
                </a:solidFill>
                <a:latin typeface="Times New Roman" pitchFamily="18" charset="0"/>
                <a:ea typeface="標楷體" pitchFamily="65" charset="-120"/>
              </a:rPr>
              <a:t>規範信念</a:t>
            </a:r>
            <a:r>
              <a:rPr lang="zh-TW" altLang="en-US" dirty="0" smtClean="0">
                <a:latin typeface="Times New Roman" pitchFamily="18" charset="0"/>
                <a:ea typeface="標楷體" pitchFamily="65" charset="-120"/>
              </a:rPr>
              <a:t>、</a:t>
            </a:r>
            <a:r>
              <a:rPr lang="zh-TW" altLang="en-US" b="1" dirty="0" smtClean="0">
                <a:solidFill>
                  <a:srgbClr val="FF3399"/>
                </a:solidFill>
                <a:latin typeface="Times New Roman" pitchFamily="18" charset="0"/>
                <a:ea typeface="標楷體" pitchFamily="65" charset="-120"/>
              </a:rPr>
              <a:t>控制信念</a:t>
            </a:r>
            <a:r>
              <a:rPr lang="zh-TW" altLang="en-US" dirty="0" smtClean="0">
                <a:latin typeface="Times New Roman" pitchFamily="18" charset="0"/>
                <a:ea typeface="標楷體" pitchFamily="65" charset="-120"/>
              </a:rPr>
              <a:t>以及</a:t>
            </a:r>
            <a:r>
              <a:rPr lang="zh-TW" altLang="en-US" b="1" dirty="0" smtClean="0">
                <a:solidFill>
                  <a:schemeClr val="accent6">
                    <a:lumMod val="75000"/>
                  </a:schemeClr>
                </a:solidFill>
                <a:latin typeface="Times New Roman" pitchFamily="18" charset="0"/>
                <a:ea typeface="標楷體" pitchFamily="65" charset="-120"/>
              </a:rPr>
              <a:t>態度</a:t>
            </a:r>
            <a:r>
              <a:rPr lang="zh-TW" altLang="en-US" dirty="0" smtClean="0">
                <a:latin typeface="Times New Roman" pitchFamily="18" charset="0"/>
                <a:ea typeface="標楷體" pitchFamily="65" charset="-120"/>
              </a:rPr>
              <a:t>、</a:t>
            </a:r>
            <a:r>
              <a:rPr lang="zh-TW" altLang="en-US" b="1" dirty="0" smtClean="0">
                <a:solidFill>
                  <a:srgbClr val="1EB4C0"/>
                </a:solidFill>
                <a:latin typeface="Times New Roman" pitchFamily="18" charset="0"/>
                <a:ea typeface="標楷體" pitchFamily="65" charset="-120"/>
              </a:rPr>
              <a:t>主觀規範</a:t>
            </a:r>
            <a:r>
              <a:rPr lang="zh-TW" altLang="en-US" dirty="0" smtClean="0">
                <a:latin typeface="Times New Roman" pitchFamily="18" charset="0"/>
                <a:ea typeface="標楷體" pitchFamily="65" charset="-120"/>
              </a:rPr>
              <a:t>、</a:t>
            </a:r>
            <a:r>
              <a:rPr lang="zh-TW" altLang="en-US" b="1" dirty="0" smtClean="0">
                <a:solidFill>
                  <a:srgbClr val="7030A0"/>
                </a:solidFill>
                <a:latin typeface="Times New Roman" pitchFamily="18" charset="0"/>
                <a:ea typeface="標楷體" pitchFamily="65" charset="-120"/>
              </a:rPr>
              <a:t>知覺行為控制</a:t>
            </a:r>
            <a:r>
              <a:rPr lang="zh-TW" altLang="en-US" dirty="0" smtClean="0">
                <a:latin typeface="Times New Roman" pitchFamily="18" charset="0"/>
                <a:ea typeface="標楷體" pitchFamily="65" charset="-120"/>
              </a:rPr>
              <a:t>等因素所建構而成的理論模式，用來</a:t>
            </a:r>
            <a:r>
              <a:rPr lang="zh-TW" altLang="en-US" b="1" dirty="0" smtClean="0">
                <a:latin typeface="Times New Roman" pitchFamily="18" charset="0"/>
                <a:ea typeface="標楷體" pitchFamily="65" charset="-120"/>
              </a:rPr>
              <a:t>預測人類最終採取的某特定行為的能力</a:t>
            </a:r>
            <a:r>
              <a:rPr lang="en-US" altLang="zh-TW" dirty="0" smtClean="0">
                <a:latin typeface="Times New Roman" pitchFamily="18" charset="0"/>
                <a:ea typeface="標楷體" pitchFamily="65" charset="-120"/>
              </a:rPr>
              <a:t>(Ajzen,1991)</a:t>
            </a:r>
            <a:r>
              <a:rPr lang="zh-TW" altLang="en-US" dirty="0" smtClean="0">
                <a:latin typeface="Times New Roman" pitchFamily="18" charset="0"/>
                <a:ea typeface="標楷體" pitchFamily="65" charset="-120"/>
              </a:rPr>
              <a:t>。</a:t>
            </a:r>
          </a:p>
          <a:p>
            <a:pPr marL="0" indent="0">
              <a:buNone/>
            </a:pPr>
            <a:endParaRPr lang="zh-TW" altLang="en-US" dirty="0"/>
          </a:p>
        </p:txBody>
      </p:sp>
      <p:sp>
        <p:nvSpPr>
          <p:cNvPr id="5" name="日期版面配置區 4"/>
          <p:cNvSpPr>
            <a:spLocks noGrp="1"/>
          </p:cNvSpPr>
          <p:nvPr>
            <p:ph type="dt" sz="half" idx="10"/>
          </p:nvPr>
        </p:nvSpPr>
        <p:spPr/>
        <p:txBody>
          <a:bodyPr/>
          <a:lstStyle/>
          <a:p>
            <a:r>
              <a:rPr lang="en-US" altLang="zh-TW" smtClean="0"/>
              <a:t>2012/5/26</a:t>
            </a:r>
            <a:endParaRPr lang="zh-TW" altLang="en-US"/>
          </a:p>
        </p:txBody>
      </p:sp>
      <p:sp>
        <p:nvSpPr>
          <p:cNvPr id="7" name="投影片編號版面配置區 6"/>
          <p:cNvSpPr>
            <a:spLocks noGrp="1"/>
          </p:cNvSpPr>
          <p:nvPr>
            <p:ph type="sldNum" sz="quarter" idx="12"/>
          </p:nvPr>
        </p:nvSpPr>
        <p:spPr/>
        <p:txBody>
          <a:bodyPr/>
          <a:lstStyle/>
          <a:p>
            <a:fld id="{316C61E0-F756-4DE1-AFC8-4AF7F8675517}" type="slidenum">
              <a:rPr lang="zh-TW" altLang="en-US" smtClean="0"/>
              <a:pPr/>
              <a:t>10</a:t>
            </a:fld>
            <a:endParaRPr lang="zh-TW" altLang="en-US"/>
          </a:p>
        </p:txBody>
      </p:sp>
      <p:sp>
        <p:nvSpPr>
          <p:cNvPr id="8" name="矩形 7"/>
          <p:cNvSpPr/>
          <p:nvPr/>
        </p:nvSpPr>
        <p:spPr>
          <a:xfrm>
            <a:off x="467544" y="1700809"/>
            <a:ext cx="8199852" cy="1728192"/>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p:cNvSpPr/>
          <p:nvPr/>
        </p:nvSpPr>
        <p:spPr>
          <a:xfrm>
            <a:off x="5148064" y="3645024"/>
            <a:ext cx="2304256" cy="3600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solidFill>
                  <a:srgbClr val="FF0000"/>
                </a:solidFill>
              </a:rPr>
              <a:t>TRA</a:t>
            </a:r>
            <a:endParaRPr lang="zh-TW" altLang="en-US" dirty="0">
              <a:solidFill>
                <a:srgbClr val="FF0000"/>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700810"/>
            <a:ext cx="8229600" cy="244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6937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1250"/>
                                        <p:tgtEl>
                                          <p:spTgt spid="8"/>
                                        </p:tgtEl>
                                      </p:cBhvr>
                                    </p:animEffect>
                                  </p:childTnLst>
                                </p:cTn>
                              </p:par>
                            </p:childTnLst>
                          </p:cTn>
                        </p:par>
                        <p:par>
                          <p:cTn id="8" fill="hold">
                            <p:stCondLst>
                              <p:cond delay="1250"/>
                            </p:stCondLst>
                            <p:childTnLst>
                              <p:par>
                                <p:cTn id="9" presetID="55" presetClass="entr" presetSubtype="0" fill="hold"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 calcmode="lin" valueType="num">
                                      <p:cBhvr>
                                        <p:cTn id="11" dur="500" fill="hold"/>
                                        <p:tgtEl>
                                          <p:spTgt spid="9">
                                            <p:txEl>
                                              <p:pRg st="0" end="0"/>
                                            </p:txEl>
                                          </p:spTgt>
                                        </p:tgtEl>
                                        <p:attrNameLst>
                                          <p:attrName>ppt_w</p:attrName>
                                        </p:attrNameLst>
                                      </p:cBhvr>
                                      <p:tavLst>
                                        <p:tav tm="0">
                                          <p:val>
                                            <p:strVal val="#ppt_w*0.70"/>
                                          </p:val>
                                        </p:tav>
                                        <p:tav tm="100000">
                                          <p:val>
                                            <p:strVal val="#ppt_w"/>
                                          </p:val>
                                        </p:tav>
                                      </p:tavLst>
                                    </p:anim>
                                    <p:anim calcmode="lin" valueType="num">
                                      <p:cBhvr>
                                        <p:cTn id="12" dur="500" fill="hold"/>
                                        <p:tgtEl>
                                          <p:spTgt spid="9">
                                            <p:txEl>
                                              <p:pRg st="0" end="0"/>
                                            </p:txEl>
                                          </p:spTgt>
                                        </p:tgtEl>
                                        <p:attrNameLst>
                                          <p:attrName>ppt_h</p:attrName>
                                        </p:attrNameLst>
                                      </p:cBhvr>
                                      <p:tavLst>
                                        <p:tav tm="0">
                                          <p:val>
                                            <p:strVal val="#ppt_h"/>
                                          </p:val>
                                        </p:tav>
                                        <p:tav tm="100000">
                                          <p:val>
                                            <p:strVal val="#ppt_h"/>
                                          </p:val>
                                        </p:tav>
                                      </p:tavLst>
                                    </p:anim>
                                    <p:animEffect transition="in" filter="fade">
                                      <p:cBhvr>
                                        <p:cTn id="13" dur="500"/>
                                        <p:tgtEl>
                                          <p:spTgt spid="9">
                                            <p:txEl>
                                              <p:pRg st="0" end="0"/>
                                            </p:txEl>
                                          </p:spTgt>
                                        </p:tgtEl>
                                      </p:cBhvr>
                                    </p:animEffect>
                                  </p:childTnLst>
                                </p:cTn>
                              </p:par>
                            </p:childTnLst>
                          </p:cTn>
                        </p:par>
                        <p:par>
                          <p:cTn id="14" fill="hold">
                            <p:stCondLst>
                              <p:cond delay="1750"/>
                            </p:stCondLst>
                            <p:childTnLst>
                              <p:par>
                                <p:cTn id="15" presetID="12" presetClass="entr" presetSubtype="4" fill="hold" nodeType="after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686800" cy="1143000"/>
          </a:xfrm>
        </p:spPr>
        <p:txBody>
          <a:bodyPr>
            <a:noAutofit/>
          </a:bodyPr>
          <a:lstStyle/>
          <a:p>
            <a:pPr algn="r"/>
            <a:r>
              <a:rPr lang="en-US" altLang="zh-TW" sz="4200" dirty="0" smtClean="0">
                <a:solidFill>
                  <a:schemeClr val="bg1"/>
                </a:solidFill>
              </a:rPr>
              <a:t>2.3</a:t>
            </a:r>
            <a:r>
              <a:rPr lang="zh-TW" altLang="en-US" sz="4200" dirty="0" smtClean="0">
                <a:solidFill>
                  <a:schemeClr val="bg1"/>
                </a:solidFill>
              </a:rPr>
              <a:t>生態旅遊</a:t>
            </a:r>
            <a:r>
              <a:rPr lang="en-US" altLang="zh-TW" sz="4200" dirty="0" smtClean="0">
                <a:solidFill>
                  <a:schemeClr val="bg1"/>
                </a:solidFill>
              </a:rPr>
              <a:t/>
            </a:r>
            <a:br>
              <a:rPr lang="en-US" altLang="zh-TW" sz="4200" dirty="0" smtClean="0">
                <a:solidFill>
                  <a:schemeClr val="bg1"/>
                </a:solidFill>
              </a:rPr>
            </a:br>
            <a:r>
              <a:rPr lang="en-US" altLang="zh-TW" sz="4200" dirty="0" smtClean="0">
                <a:solidFill>
                  <a:schemeClr val="bg1"/>
                </a:solidFill>
              </a:rPr>
              <a:t>(</a:t>
            </a:r>
            <a:r>
              <a:rPr lang="en-US" altLang="zh-TW" sz="4200" dirty="0" err="1" smtClean="0">
                <a:solidFill>
                  <a:schemeClr val="bg1"/>
                </a:solidFill>
              </a:rPr>
              <a:t>Ecotoursim</a:t>
            </a:r>
            <a:r>
              <a:rPr lang="en-US" altLang="zh-TW" sz="4200" dirty="0" smtClean="0">
                <a:solidFill>
                  <a:schemeClr val="bg1"/>
                </a:solidFill>
              </a:rPr>
              <a:t>)</a:t>
            </a:r>
            <a:endParaRPr lang="zh-TW" altLang="en-US" sz="4200" dirty="0">
              <a:solidFill>
                <a:schemeClr val="bg1"/>
              </a:solidFill>
            </a:endParaRPr>
          </a:p>
        </p:txBody>
      </p:sp>
      <p:sp>
        <p:nvSpPr>
          <p:cNvPr id="3" name="內容版面配置區 2"/>
          <p:cNvSpPr>
            <a:spLocks noGrp="1"/>
          </p:cNvSpPr>
          <p:nvPr>
            <p:ph idx="1"/>
          </p:nvPr>
        </p:nvSpPr>
        <p:spPr>
          <a:xfrm>
            <a:off x="251520" y="1600200"/>
            <a:ext cx="8568952" cy="4525963"/>
          </a:xfrm>
        </p:spPr>
        <p:txBody>
          <a:bodyPr/>
          <a:lstStyle/>
          <a:p>
            <a:pPr marL="0" indent="0">
              <a:buNone/>
            </a:pPr>
            <a:endParaRPr lang="en-US" altLang="zh-TW" dirty="0"/>
          </a:p>
          <a:p>
            <a:pPr>
              <a:lnSpc>
                <a:spcPct val="150000"/>
              </a:lnSpc>
            </a:pPr>
            <a:r>
              <a:rPr lang="zh-TW" altLang="en-US" dirty="0" smtClean="0"/>
              <a:t>以</a:t>
            </a:r>
            <a:r>
              <a:rPr lang="zh-TW" altLang="en-US" dirty="0">
                <a:solidFill>
                  <a:srgbClr val="0033CC"/>
                </a:solidFill>
              </a:rPr>
              <a:t>欣賞的態度</a:t>
            </a:r>
            <a:r>
              <a:rPr lang="zh-TW" altLang="en-US" dirty="0"/>
              <a:t>前往擁有</a:t>
            </a:r>
            <a:r>
              <a:rPr lang="zh-TW" altLang="en-US" dirty="0">
                <a:solidFill>
                  <a:srgbClr val="009900"/>
                </a:solidFill>
              </a:rPr>
              <a:t>自然資源與傳統文化的地區</a:t>
            </a:r>
            <a:r>
              <a:rPr lang="zh-TW" altLang="en-US" dirty="0"/>
              <a:t>進行旅遊，是一種</a:t>
            </a:r>
            <a:r>
              <a:rPr lang="zh-TW" altLang="en-US" dirty="0">
                <a:solidFill>
                  <a:srgbClr val="FF0000"/>
                </a:solidFill>
              </a:rPr>
              <a:t>具有教育性質的活動</a:t>
            </a:r>
            <a:r>
              <a:rPr lang="zh-TW" altLang="en-US" dirty="0"/>
              <a:t>，並經由</a:t>
            </a:r>
            <a:r>
              <a:rPr lang="zh-TW" altLang="en-US" dirty="0">
                <a:solidFill>
                  <a:srgbClr val="00B0F0"/>
                </a:solidFill>
              </a:rPr>
              <a:t>有效的管理</a:t>
            </a:r>
            <a:r>
              <a:rPr lang="zh-TW" altLang="en-US" dirty="0"/>
              <a:t>，降低對環境的負面影響，</a:t>
            </a:r>
            <a:r>
              <a:rPr lang="zh-TW" altLang="en-US" dirty="0">
                <a:solidFill>
                  <a:srgbClr val="7030A0"/>
                </a:solidFill>
              </a:rPr>
              <a:t>顧及當地居民的生活與</a:t>
            </a:r>
            <a:r>
              <a:rPr lang="zh-TW" altLang="en-US" dirty="0" smtClean="0">
                <a:solidFill>
                  <a:srgbClr val="7030A0"/>
                </a:solidFill>
              </a:rPr>
              <a:t>福祉</a:t>
            </a:r>
            <a:r>
              <a:rPr lang="zh-TW" altLang="en-US" dirty="0" smtClean="0"/>
              <a:t>。</a:t>
            </a:r>
            <a:endParaRPr lang="en-US" altLang="zh-TW" dirty="0" smtClean="0"/>
          </a:p>
          <a:p>
            <a:pPr>
              <a:lnSpc>
                <a:spcPct val="150000"/>
              </a:lnSpc>
            </a:pPr>
            <a:endParaRPr lang="en-US" altLang="zh-TW" dirty="0" smtClean="0"/>
          </a:p>
          <a:p>
            <a:pPr>
              <a:lnSpc>
                <a:spcPct val="150000"/>
              </a:lnSpc>
            </a:pPr>
            <a:endParaRPr lang="en-US" altLang="zh-TW" dirty="0"/>
          </a:p>
          <a:p>
            <a:pPr marL="0" indent="0">
              <a:lnSpc>
                <a:spcPct val="150000"/>
              </a:lnSpc>
              <a:buNone/>
            </a:pPr>
            <a:endParaRPr lang="en-US" altLang="zh-TW" dirty="0"/>
          </a:p>
          <a:p>
            <a:pPr marL="0" indent="0">
              <a:lnSpc>
                <a:spcPct val="150000"/>
              </a:lnSpc>
              <a:buNone/>
            </a:pPr>
            <a:endParaRPr lang="zh-TW" altLang="en-US" dirty="0"/>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6" name="投影片編號版面配置區 5"/>
          <p:cNvSpPr>
            <a:spLocks noGrp="1"/>
          </p:cNvSpPr>
          <p:nvPr>
            <p:ph type="sldNum" sz="quarter" idx="12"/>
          </p:nvPr>
        </p:nvSpPr>
        <p:spPr/>
        <p:txBody>
          <a:bodyPr/>
          <a:lstStyle/>
          <a:p>
            <a:fld id="{316C61E0-F756-4DE1-AFC8-4AF7F8675517}" type="slidenum">
              <a:rPr lang="zh-TW" altLang="en-US" smtClean="0"/>
              <a:pPr/>
              <a:t>11</a:t>
            </a:fld>
            <a:endParaRPr lang="zh-TW" altLang="en-US"/>
          </a:p>
        </p:txBody>
      </p:sp>
    </p:spTree>
    <p:extLst>
      <p:ext uri="{BB962C8B-B14F-4D97-AF65-F5344CB8AC3E}">
        <p14:creationId xmlns:p14="http://schemas.microsoft.com/office/powerpoint/2010/main" val="26673544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435280" cy="1143000"/>
          </a:xfrm>
        </p:spPr>
        <p:txBody>
          <a:bodyPr>
            <a:normAutofit fontScale="90000"/>
          </a:bodyPr>
          <a:lstStyle/>
          <a:p>
            <a:pPr algn="r"/>
            <a:r>
              <a:rPr lang="en-US" altLang="zh-TW" dirty="0" smtClean="0">
                <a:solidFill>
                  <a:schemeClr val="bg1"/>
                </a:solidFill>
              </a:rPr>
              <a:t>2.4</a:t>
            </a:r>
            <a:r>
              <a:rPr lang="zh-TW" altLang="en-US" dirty="0" smtClean="0">
                <a:solidFill>
                  <a:schemeClr val="bg1"/>
                </a:solidFill>
              </a:rPr>
              <a:t>生態</a:t>
            </a:r>
            <a:r>
              <a:rPr lang="zh-TW" altLang="en-US" dirty="0">
                <a:solidFill>
                  <a:schemeClr val="bg1"/>
                </a:solidFill>
              </a:rPr>
              <a:t>意識</a:t>
            </a:r>
            <a:r>
              <a:rPr lang="en-US" altLang="zh-TW" dirty="0">
                <a:solidFill>
                  <a:schemeClr val="bg1"/>
                </a:solidFill>
              </a:rPr>
              <a:t/>
            </a:r>
            <a:br>
              <a:rPr lang="en-US" altLang="zh-TW" dirty="0">
                <a:solidFill>
                  <a:schemeClr val="bg1"/>
                </a:solidFill>
              </a:rPr>
            </a:br>
            <a:r>
              <a:rPr lang="en-US" altLang="zh-TW" dirty="0">
                <a:solidFill>
                  <a:schemeClr val="bg1"/>
                </a:solidFill>
              </a:rPr>
              <a:t>(Eco-awareness)</a:t>
            </a:r>
            <a:endParaRPr lang="zh-TW" altLang="en-US" dirty="0"/>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356358843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12</a:t>
            </a:fld>
            <a:endParaRPr lang="zh-TW" altLang="en-US"/>
          </a:p>
        </p:txBody>
      </p:sp>
    </p:spTree>
    <p:extLst>
      <p:ext uri="{BB962C8B-B14F-4D97-AF65-F5344CB8AC3E}">
        <p14:creationId xmlns:p14="http://schemas.microsoft.com/office/powerpoint/2010/main" val="23366656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686800" cy="1143000"/>
          </a:xfrm>
        </p:spPr>
        <p:txBody>
          <a:bodyPr>
            <a:normAutofit fontScale="90000"/>
          </a:bodyPr>
          <a:lstStyle/>
          <a:p>
            <a:pPr algn="r"/>
            <a:r>
              <a:rPr lang="en-US" altLang="zh-TW" dirty="0" smtClean="0">
                <a:solidFill>
                  <a:schemeClr val="bg1"/>
                </a:solidFill>
              </a:rPr>
              <a:t>2.4</a:t>
            </a:r>
            <a:r>
              <a:rPr lang="zh-TW" altLang="en-US" dirty="0" smtClean="0">
                <a:solidFill>
                  <a:schemeClr val="bg1"/>
                </a:solidFill>
              </a:rPr>
              <a:t>生態</a:t>
            </a:r>
            <a:r>
              <a:rPr lang="zh-TW" altLang="en-US" dirty="0">
                <a:solidFill>
                  <a:schemeClr val="bg1"/>
                </a:solidFill>
              </a:rPr>
              <a:t>意識</a:t>
            </a:r>
            <a:br>
              <a:rPr lang="zh-TW" altLang="en-US" dirty="0">
                <a:solidFill>
                  <a:schemeClr val="bg1"/>
                </a:solidFill>
              </a:rPr>
            </a:br>
            <a:r>
              <a:rPr lang="en-US" altLang="zh-TW" dirty="0">
                <a:solidFill>
                  <a:schemeClr val="bg1"/>
                </a:solidFill>
              </a:rPr>
              <a:t>(Eco-awareness)</a:t>
            </a:r>
            <a:endParaRPr lang="zh-TW" altLang="en-US" dirty="0"/>
          </a:p>
        </p:txBody>
      </p:sp>
      <p:sp>
        <p:nvSpPr>
          <p:cNvPr id="3" name="內容版面配置區 2"/>
          <p:cNvSpPr>
            <a:spLocks noGrp="1"/>
          </p:cNvSpPr>
          <p:nvPr>
            <p:ph idx="1"/>
          </p:nvPr>
        </p:nvSpPr>
        <p:spPr>
          <a:xfrm>
            <a:off x="323528" y="1844824"/>
            <a:ext cx="8229600" cy="4525963"/>
          </a:xfrm>
        </p:spPr>
        <p:txBody>
          <a:bodyPr anchor="ctr">
            <a:normAutofit/>
          </a:bodyPr>
          <a:lstStyle/>
          <a:p>
            <a:endParaRPr lang="en-US" altLang="zh-TW" dirty="0" smtClean="0"/>
          </a:p>
          <a:p>
            <a:endParaRPr lang="en-US" altLang="zh-TW" dirty="0" smtClean="0"/>
          </a:p>
          <a:p>
            <a:r>
              <a:rPr lang="zh-TW" altLang="en-US" dirty="0"/>
              <a:t>人們之所以從事生態之旅是因為</a:t>
            </a:r>
            <a:r>
              <a:rPr lang="zh-TW" altLang="en-US" u="sng" dirty="0">
                <a:solidFill>
                  <a:srgbClr val="C00000"/>
                </a:solidFill>
              </a:rPr>
              <a:t>意識到所處環境已逐漸遭受破壞</a:t>
            </a:r>
            <a:r>
              <a:rPr lang="zh-TW" altLang="en-US" dirty="0"/>
              <a:t>，因此選擇有別於大眾旅遊的旅遊形式</a:t>
            </a:r>
            <a:r>
              <a:rPr lang="zh-TW" altLang="en-US" dirty="0" smtClean="0"/>
              <a:t>。</a:t>
            </a:r>
            <a:endParaRPr lang="en-US" altLang="zh-TW" dirty="0" smtClean="0"/>
          </a:p>
          <a:p>
            <a:r>
              <a:rPr lang="zh-TW" altLang="en-US" dirty="0"/>
              <a:t>故將</a:t>
            </a:r>
            <a:r>
              <a:rPr lang="zh-TW" altLang="en-US" b="1" dirty="0">
                <a:solidFill>
                  <a:srgbClr val="00B050"/>
                </a:solidFill>
              </a:rPr>
              <a:t>生態意識</a:t>
            </a:r>
            <a:r>
              <a:rPr lang="en-US" altLang="zh-TW" b="1" dirty="0">
                <a:solidFill>
                  <a:srgbClr val="00B050"/>
                </a:solidFill>
              </a:rPr>
              <a:t>(Eco- awareness)</a:t>
            </a:r>
            <a:r>
              <a:rPr lang="zh-TW" altLang="en-US" dirty="0"/>
              <a:t>列為本</a:t>
            </a:r>
            <a:r>
              <a:rPr lang="zh-TW" altLang="en-US" dirty="0" smtClean="0"/>
              <a:t>研究架構的</a:t>
            </a:r>
            <a:r>
              <a:rPr lang="zh-TW" altLang="en-US" dirty="0"/>
              <a:t>變項之一。</a:t>
            </a:r>
            <a:endParaRPr lang="en-US" altLang="zh-TW" dirty="0" smtClean="0"/>
          </a:p>
          <a:p>
            <a:endParaRPr lang="en-US" altLang="zh-TW" dirty="0" smtClean="0"/>
          </a:p>
          <a:p>
            <a:endParaRPr lang="en-US" altLang="zh-TW" dirty="0"/>
          </a:p>
          <a:p>
            <a:endParaRPr lang="en-US" altLang="zh-TW" dirty="0" smtClean="0"/>
          </a:p>
          <a:p>
            <a:endParaRPr lang="en-US" altLang="zh-TW" dirty="0"/>
          </a:p>
          <a:p>
            <a:pPr marL="0" indent="0">
              <a:buNone/>
            </a:pPr>
            <a:endParaRPr lang="en-US" altLang="zh-TW" dirty="0" smtClean="0"/>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13</a:t>
            </a:fld>
            <a:endParaRPr lang="zh-TW" altLang="en-US"/>
          </a:p>
        </p:txBody>
      </p:sp>
    </p:spTree>
    <p:extLst>
      <p:ext uri="{BB962C8B-B14F-4D97-AF65-F5344CB8AC3E}">
        <p14:creationId xmlns:p14="http://schemas.microsoft.com/office/powerpoint/2010/main" val="35112462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579296" cy="1143000"/>
          </a:xfrm>
        </p:spPr>
        <p:txBody>
          <a:bodyPr>
            <a:normAutofit fontScale="90000"/>
          </a:bodyPr>
          <a:lstStyle/>
          <a:p>
            <a:pPr algn="r"/>
            <a:r>
              <a:rPr lang="en-US" altLang="zh-TW" dirty="0" smtClean="0">
                <a:solidFill>
                  <a:schemeClr val="bg1"/>
                </a:solidFill>
              </a:rPr>
              <a:t>2.5</a:t>
            </a:r>
            <a:r>
              <a:rPr lang="zh-TW" altLang="en-US" dirty="0" smtClean="0">
                <a:solidFill>
                  <a:schemeClr val="bg1"/>
                </a:solidFill>
              </a:rPr>
              <a:t>利</a:t>
            </a:r>
            <a:r>
              <a:rPr lang="zh-TW" altLang="en-US" dirty="0">
                <a:solidFill>
                  <a:schemeClr val="bg1"/>
                </a:solidFill>
              </a:rPr>
              <a:t>他主義</a:t>
            </a:r>
            <a:r>
              <a:rPr lang="en-US" altLang="zh-TW" dirty="0">
                <a:solidFill>
                  <a:schemeClr val="bg1"/>
                </a:solidFill>
              </a:rPr>
              <a:t/>
            </a:r>
            <a:br>
              <a:rPr lang="en-US" altLang="zh-TW" dirty="0">
                <a:solidFill>
                  <a:schemeClr val="bg1"/>
                </a:solidFill>
              </a:rPr>
            </a:br>
            <a:r>
              <a:rPr lang="en-US" altLang="zh-TW" dirty="0">
                <a:solidFill>
                  <a:schemeClr val="bg1"/>
                </a:solidFill>
              </a:rPr>
              <a:t>(Altruism)</a:t>
            </a:r>
            <a:endParaRPr lang="zh-TW" altLang="en-US" dirty="0"/>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1932034437"/>
              </p:ext>
            </p:extLst>
          </p:nvPr>
        </p:nvGraphicFramePr>
        <p:xfrm>
          <a:off x="467544" y="1700808"/>
          <a:ext cx="8229600" cy="4353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14</a:t>
            </a:fld>
            <a:endParaRPr lang="zh-TW" altLang="en-US"/>
          </a:p>
        </p:txBody>
      </p:sp>
    </p:spTree>
    <p:extLst>
      <p:ext uri="{BB962C8B-B14F-4D97-AF65-F5344CB8AC3E}">
        <p14:creationId xmlns:p14="http://schemas.microsoft.com/office/powerpoint/2010/main" val="41870123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435280" cy="1143000"/>
          </a:xfrm>
        </p:spPr>
        <p:txBody>
          <a:bodyPr>
            <a:normAutofit fontScale="90000"/>
          </a:bodyPr>
          <a:lstStyle/>
          <a:p>
            <a:pPr algn="r"/>
            <a:r>
              <a:rPr lang="en-US" altLang="zh-TW" dirty="0" smtClean="0">
                <a:solidFill>
                  <a:schemeClr val="bg1"/>
                </a:solidFill>
              </a:rPr>
              <a:t>2.5</a:t>
            </a:r>
            <a:r>
              <a:rPr lang="zh-TW" altLang="en-US" dirty="0" smtClean="0">
                <a:solidFill>
                  <a:schemeClr val="bg1"/>
                </a:solidFill>
              </a:rPr>
              <a:t>利</a:t>
            </a:r>
            <a:r>
              <a:rPr lang="zh-TW" altLang="en-US" dirty="0">
                <a:solidFill>
                  <a:schemeClr val="bg1"/>
                </a:solidFill>
              </a:rPr>
              <a:t>他主義</a:t>
            </a:r>
            <a:br>
              <a:rPr lang="zh-TW" altLang="en-US" dirty="0">
                <a:solidFill>
                  <a:schemeClr val="bg1"/>
                </a:solidFill>
              </a:rPr>
            </a:br>
            <a:r>
              <a:rPr lang="en-US" altLang="zh-TW" dirty="0">
                <a:solidFill>
                  <a:schemeClr val="bg1"/>
                </a:solidFill>
              </a:rPr>
              <a:t>(Altruism)</a:t>
            </a:r>
            <a:endParaRPr lang="zh-TW" altLang="en-US" dirty="0">
              <a:solidFill>
                <a:schemeClr val="bg1"/>
              </a:solidFill>
            </a:endParaRPr>
          </a:p>
        </p:txBody>
      </p:sp>
      <p:sp>
        <p:nvSpPr>
          <p:cNvPr id="3" name="內容版面配置區 2"/>
          <p:cNvSpPr>
            <a:spLocks noGrp="1"/>
          </p:cNvSpPr>
          <p:nvPr>
            <p:ph idx="1"/>
          </p:nvPr>
        </p:nvSpPr>
        <p:spPr>
          <a:xfrm>
            <a:off x="323528" y="1600200"/>
            <a:ext cx="8363272" cy="4525963"/>
          </a:xfrm>
        </p:spPr>
        <p:txBody>
          <a:bodyPr anchor="ctr">
            <a:normAutofit/>
          </a:bodyPr>
          <a:lstStyle/>
          <a:p>
            <a:endParaRPr lang="en-US" altLang="zh-TW" u="sng" dirty="0" smtClean="0">
              <a:solidFill>
                <a:srgbClr val="0070C0"/>
              </a:solidFill>
            </a:endParaRPr>
          </a:p>
          <a:p>
            <a:endParaRPr lang="en-US" altLang="zh-TW" u="sng" dirty="0" smtClean="0">
              <a:solidFill>
                <a:srgbClr val="0070C0"/>
              </a:solidFill>
            </a:endParaRPr>
          </a:p>
          <a:p>
            <a:pPr algn="just"/>
            <a:endParaRPr lang="en-US" altLang="zh-TW" dirty="0" smtClean="0"/>
          </a:p>
          <a:p>
            <a:r>
              <a:rPr lang="zh-TW" altLang="en-US" dirty="0" smtClean="0"/>
              <a:t>人們</a:t>
            </a:r>
            <a:r>
              <a:rPr lang="zh-TW" altLang="en-US" dirty="0"/>
              <a:t>選擇參與生態旅遊是</a:t>
            </a:r>
            <a:r>
              <a:rPr lang="zh-TW" altLang="en-US" u="sng" dirty="0">
                <a:solidFill>
                  <a:srgbClr val="C00000"/>
                </a:solidFill>
              </a:rPr>
              <a:t>出自於利益他人的動機</a:t>
            </a:r>
            <a:r>
              <a:rPr lang="zh-TW" altLang="en-US" dirty="0" smtClean="0"/>
              <a:t>，將利他精神付諸於行動，保護自身所處之環境生態，利益他人與後代子孫。</a:t>
            </a:r>
            <a:endParaRPr lang="en-US" altLang="zh-TW" u="sng" dirty="0">
              <a:solidFill>
                <a:srgbClr val="C00000"/>
              </a:solidFill>
            </a:endParaRPr>
          </a:p>
          <a:p>
            <a:r>
              <a:rPr lang="zh-TW" altLang="en-US" dirty="0"/>
              <a:t>故</a:t>
            </a:r>
            <a:r>
              <a:rPr lang="zh-TW" altLang="en-US" dirty="0" smtClean="0"/>
              <a:t>將</a:t>
            </a:r>
            <a:r>
              <a:rPr lang="zh-TW" altLang="en-US" b="1" dirty="0" smtClean="0">
                <a:solidFill>
                  <a:srgbClr val="7030A0"/>
                </a:solidFill>
              </a:rPr>
              <a:t>利</a:t>
            </a:r>
            <a:r>
              <a:rPr lang="zh-TW" altLang="en-US" b="1" dirty="0">
                <a:solidFill>
                  <a:srgbClr val="7030A0"/>
                </a:solidFill>
              </a:rPr>
              <a:t>他</a:t>
            </a:r>
            <a:r>
              <a:rPr lang="zh-TW" altLang="en-US" b="1" dirty="0" smtClean="0">
                <a:solidFill>
                  <a:srgbClr val="7030A0"/>
                </a:solidFill>
              </a:rPr>
              <a:t>主義</a:t>
            </a:r>
            <a:r>
              <a:rPr lang="en-US" altLang="zh-TW" b="1" dirty="0" smtClean="0">
                <a:solidFill>
                  <a:srgbClr val="7030A0"/>
                </a:solidFill>
              </a:rPr>
              <a:t>(Altruism)</a:t>
            </a:r>
            <a:r>
              <a:rPr lang="zh-TW" altLang="en-US" dirty="0" smtClean="0"/>
              <a:t>列為</a:t>
            </a:r>
            <a:r>
              <a:rPr lang="zh-TW" altLang="en-US" dirty="0"/>
              <a:t>本</a:t>
            </a:r>
            <a:r>
              <a:rPr lang="zh-TW" altLang="en-US" dirty="0" smtClean="0"/>
              <a:t>研究架構的</a:t>
            </a:r>
            <a:r>
              <a:rPr lang="zh-TW" altLang="en-US" dirty="0"/>
              <a:t>變項之一</a:t>
            </a:r>
            <a:r>
              <a:rPr lang="zh-TW" altLang="en-US" dirty="0" smtClean="0"/>
              <a:t>。</a:t>
            </a:r>
            <a:endParaRPr lang="en-US" altLang="zh-TW" dirty="0" smtClean="0"/>
          </a:p>
          <a:p>
            <a:endParaRPr lang="en-US" altLang="zh-TW" dirty="0" smtClean="0"/>
          </a:p>
          <a:p>
            <a:endParaRPr lang="en-US" altLang="zh-TW" dirty="0" smtClean="0"/>
          </a:p>
          <a:p>
            <a:pPr marL="0" indent="0">
              <a:buNone/>
            </a:pPr>
            <a:endParaRPr lang="en-US" altLang="zh-TW" dirty="0" smtClean="0"/>
          </a:p>
          <a:p>
            <a:endParaRPr lang="en-US" altLang="zh-TW" dirty="0"/>
          </a:p>
          <a:p>
            <a:endParaRPr lang="zh-TW" altLang="en-US" dirty="0"/>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15</a:t>
            </a:fld>
            <a:endParaRPr lang="zh-TW" altLang="en-US"/>
          </a:p>
        </p:txBody>
      </p:sp>
    </p:spTree>
    <p:extLst>
      <p:ext uri="{BB962C8B-B14F-4D97-AF65-F5344CB8AC3E}">
        <p14:creationId xmlns:p14="http://schemas.microsoft.com/office/powerpoint/2010/main" val="31118494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graphicFrame>
        <p:nvGraphicFramePr>
          <p:cNvPr id="5" name="內容版面配置區 9"/>
          <p:cNvGraphicFramePr>
            <a:graphicFrameLocks noGrp="1"/>
          </p:cNvGraphicFramePr>
          <p:nvPr>
            <p:ph idx="1"/>
            <p:extLst>
              <p:ext uri="{D42A27DB-BD31-4B8C-83A1-F6EECF244321}">
                <p14:modId xmlns:p14="http://schemas.microsoft.com/office/powerpoint/2010/main" val="307664309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日期版面配置區 5"/>
          <p:cNvSpPr>
            <a:spLocks noGrp="1"/>
          </p:cNvSpPr>
          <p:nvPr>
            <p:ph type="dt" sz="half" idx="10"/>
          </p:nvPr>
        </p:nvSpPr>
        <p:spPr/>
        <p:txBody>
          <a:bodyPr/>
          <a:lstStyle/>
          <a:p>
            <a:r>
              <a:rPr lang="en-US" altLang="zh-TW" smtClean="0"/>
              <a:t>2012/5/26</a:t>
            </a:r>
            <a:endParaRPr lang="zh-TW" altLang="en-US"/>
          </a:p>
        </p:txBody>
      </p:sp>
      <p:sp>
        <p:nvSpPr>
          <p:cNvPr id="8" name="投影片編號版面配置區 7"/>
          <p:cNvSpPr>
            <a:spLocks noGrp="1"/>
          </p:cNvSpPr>
          <p:nvPr>
            <p:ph type="sldNum" sz="quarter" idx="12"/>
          </p:nvPr>
        </p:nvSpPr>
        <p:spPr/>
        <p:txBody>
          <a:bodyPr/>
          <a:lstStyle/>
          <a:p>
            <a:fld id="{316C61E0-F756-4DE1-AFC8-4AF7F8675517}" type="slidenum">
              <a:rPr lang="zh-TW" altLang="en-US" smtClean="0"/>
              <a:pPr/>
              <a:t>16</a:t>
            </a:fld>
            <a:endParaRPr lang="zh-TW" altLang="en-US"/>
          </a:p>
        </p:txBody>
      </p:sp>
    </p:spTree>
    <p:extLst>
      <p:ext uri="{BB962C8B-B14F-4D97-AF65-F5344CB8AC3E}">
        <p14:creationId xmlns:p14="http://schemas.microsoft.com/office/powerpoint/2010/main" val="219284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363272" cy="1143000"/>
          </a:xfrm>
        </p:spPr>
        <p:txBody>
          <a:bodyPr/>
          <a:lstStyle/>
          <a:p>
            <a:pPr algn="r"/>
            <a:r>
              <a:rPr lang="en-US" altLang="zh-TW" dirty="0" smtClean="0">
                <a:solidFill>
                  <a:schemeClr val="bg1"/>
                </a:solidFill>
              </a:rPr>
              <a:t>3.1</a:t>
            </a:r>
            <a:r>
              <a:rPr lang="zh-TW" altLang="en-US" dirty="0" smtClean="0">
                <a:solidFill>
                  <a:schemeClr val="bg1"/>
                </a:solidFill>
              </a:rPr>
              <a:t>研究架構</a:t>
            </a:r>
            <a:endParaRPr lang="zh-TW" altLang="en-US" dirty="0">
              <a:solidFill>
                <a:schemeClr val="bg1"/>
              </a:solidFill>
            </a:endParaRPr>
          </a:p>
        </p:txBody>
      </p:sp>
      <p:sp>
        <p:nvSpPr>
          <p:cNvPr id="3" name="內容版面配置區 2"/>
          <p:cNvSpPr>
            <a:spLocks noGrp="1"/>
          </p:cNvSpPr>
          <p:nvPr>
            <p:ph idx="1"/>
          </p:nvPr>
        </p:nvSpPr>
        <p:spPr>
          <a:xfrm>
            <a:off x="467544" y="2060848"/>
            <a:ext cx="8280920" cy="4137323"/>
          </a:xfrm>
        </p:spPr>
        <p:txBody>
          <a:bodyPr/>
          <a:lstStyle/>
          <a:p>
            <a:r>
              <a:rPr lang="zh-TW" altLang="en-US" dirty="0" smtClean="0">
                <a:latin typeface="Times New Roman" pitchFamily="18" charset="0"/>
                <a:ea typeface="標楷體" pitchFamily="65" charset="-120"/>
              </a:rPr>
              <a:t>以</a:t>
            </a:r>
            <a:r>
              <a:rPr lang="zh-TW" altLang="en-US" b="1" dirty="0" smtClean="0">
                <a:solidFill>
                  <a:schemeClr val="accent6">
                    <a:lumMod val="75000"/>
                  </a:schemeClr>
                </a:solidFill>
                <a:latin typeface="Times New Roman" pitchFamily="18" charset="0"/>
                <a:ea typeface="標楷體" pitchFamily="65" charset="-120"/>
              </a:rPr>
              <a:t>計劃行為理論</a:t>
            </a:r>
            <a:r>
              <a:rPr lang="zh-TW" altLang="en-US" dirty="0" smtClean="0">
                <a:latin typeface="Times New Roman" pitchFamily="18" charset="0"/>
                <a:ea typeface="標楷體" pitchFamily="65" charset="-120"/>
              </a:rPr>
              <a:t>為研究基礎，探討遊客在從事生態旅遊時，除了態度、主觀規範、知覺行為控制等變項之外，</a:t>
            </a:r>
            <a:r>
              <a:rPr lang="zh-TW" altLang="en-US" b="1" dirty="0">
                <a:solidFill>
                  <a:srgbClr val="00B050"/>
                </a:solidFill>
                <a:latin typeface="Times New Roman" pitchFamily="18" charset="0"/>
                <a:ea typeface="標楷體" pitchFamily="65" charset="-120"/>
              </a:rPr>
              <a:t>生態</a:t>
            </a:r>
            <a:r>
              <a:rPr lang="zh-TW" altLang="en-US" b="1" dirty="0" smtClean="0">
                <a:solidFill>
                  <a:srgbClr val="00B050"/>
                </a:solidFill>
                <a:latin typeface="Times New Roman" pitchFamily="18" charset="0"/>
                <a:ea typeface="標楷體" pitchFamily="65" charset="-120"/>
              </a:rPr>
              <a:t>意識</a:t>
            </a:r>
            <a:r>
              <a:rPr lang="zh-TW" altLang="en-US" dirty="0" smtClean="0">
                <a:latin typeface="Times New Roman" pitchFamily="18" charset="0"/>
                <a:ea typeface="標楷體" pitchFamily="65" charset="-120"/>
              </a:rPr>
              <a:t>與</a:t>
            </a:r>
            <a:r>
              <a:rPr lang="zh-TW" altLang="en-US" b="1" dirty="0" smtClean="0">
                <a:solidFill>
                  <a:srgbClr val="7030A0"/>
                </a:solidFill>
                <a:latin typeface="Times New Roman" pitchFamily="18" charset="0"/>
                <a:ea typeface="標楷體" pitchFamily="65" charset="-120"/>
              </a:rPr>
              <a:t>利他主義</a:t>
            </a:r>
            <a:r>
              <a:rPr lang="zh-TW" altLang="en-US" dirty="0" smtClean="0">
                <a:solidFill>
                  <a:srgbClr val="0070C0"/>
                </a:solidFill>
                <a:latin typeface="Times New Roman" pitchFamily="18" charset="0"/>
                <a:ea typeface="標楷體" pitchFamily="65" charset="-120"/>
              </a:rPr>
              <a:t>是否</a:t>
            </a:r>
            <a:r>
              <a:rPr lang="zh-TW" altLang="en-US" dirty="0">
                <a:solidFill>
                  <a:srgbClr val="0070C0"/>
                </a:solidFill>
                <a:latin typeface="Times New Roman" pitchFamily="18" charset="0"/>
                <a:ea typeface="標楷體" pitchFamily="65" charset="-120"/>
              </a:rPr>
              <a:t>能再次提高選擇生態旅遊行為之可能性</a:t>
            </a:r>
            <a:r>
              <a:rPr lang="zh-TW" altLang="en-US" dirty="0">
                <a:latin typeface="Times New Roman" pitchFamily="18" charset="0"/>
                <a:ea typeface="標楷體" pitchFamily="65" charset="-120"/>
              </a:rPr>
              <a:t>。</a:t>
            </a:r>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6" name="投影片編號版面配置區 5"/>
          <p:cNvSpPr>
            <a:spLocks noGrp="1"/>
          </p:cNvSpPr>
          <p:nvPr>
            <p:ph type="sldNum" sz="quarter" idx="12"/>
          </p:nvPr>
        </p:nvSpPr>
        <p:spPr/>
        <p:txBody>
          <a:bodyPr/>
          <a:lstStyle/>
          <a:p>
            <a:fld id="{316C61E0-F756-4DE1-AFC8-4AF7F8675517}" type="slidenum">
              <a:rPr lang="zh-TW" altLang="en-US" smtClean="0"/>
              <a:pPr/>
              <a:t>17</a:t>
            </a:fld>
            <a:endParaRPr lang="zh-TW" altLang="en-US"/>
          </a:p>
        </p:txBody>
      </p:sp>
    </p:spTree>
    <p:extLst>
      <p:ext uri="{BB962C8B-B14F-4D97-AF65-F5344CB8AC3E}">
        <p14:creationId xmlns:p14="http://schemas.microsoft.com/office/powerpoint/2010/main" val="40852470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507288" cy="1143000"/>
          </a:xfrm>
        </p:spPr>
        <p:txBody>
          <a:bodyPr/>
          <a:lstStyle/>
          <a:p>
            <a:pPr algn="r"/>
            <a:r>
              <a:rPr lang="en-US" altLang="zh-TW" dirty="0">
                <a:solidFill>
                  <a:schemeClr val="bg1"/>
                </a:solidFill>
              </a:rPr>
              <a:t>3.1</a:t>
            </a:r>
            <a:r>
              <a:rPr lang="zh-TW" altLang="en-US" dirty="0">
                <a:solidFill>
                  <a:schemeClr val="bg1"/>
                </a:solidFill>
              </a:rPr>
              <a:t>研究架構</a:t>
            </a:r>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18</a:t>
            </a:fld>
            <a:endParaRPr lang="zh-TW" altLang="en-US"/>
          </a:p>
        </p:txBody>
      </p:sp>
      <p:sp>
        <p:nvSpPr>
          <p:cNvPr id="6" name="矩形 5"/>
          <p:cNvSpPr/>
          <p:nvPr/>
        </p:nvSpPr>
        <p:spPr>
          <a:xfrm>
            <a:off x="290123" y="2096851"/>
            <a:ext cx="8352928" cy="2484277"/>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6"/>
          <p:cNvSpPr/>
          <p:nvPr/>
        </p:nvSpPr>
        <p:spPr>
          <a:xfrm>
            <a:off x="3314459" y="1736812"/>
            <a:ext cx="2304256" cy="3600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solidFill>
                  <a:srgbClr val="FF0000"/>
                </a:solidFill>
              </a:rPr>
              <a:t>TPB</a:t>
            </a:r>
            <a:r>
              <a:rPr lang="zh-TW" altLang="en-US" dirty="0" smtClean="0">
                <a:solidFill>
                  <a:srgbClr val="FF0000"/>
                </a:solidFill>
              </a:rPr>
              <a:t>模式</a:t>
            </a:r>
            <a:endParaRPr lang="zh-TW" altLang="en-US" dirty="0">
              <a:solidFill>
                <a:srgbClr val="FF0000"/>
              </a:solidFill>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1787" y="2276871"/>
            <a:ext cx="8229600" cy="3706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1660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1250"/>
                                        <p:tgtEl>
                                          <p:spTgt spid="6"/>
                                        </p:tgtEl>
                                      </p:cBhvr>
                                    </p:animEffect>
                                  </p:childTnLst>
                                </p:cTn>
                              </p:par>
                            </p:childTnLst>
                          </p:cTn>
                        </p:par>
                        <p:par>
                          <p:cTn id="8" fill="hold">
                            <p:stCondLst>
                              <p:cond delay="1250"/>
                            </p:stCondLst>
                            <p:childTnLst>
                              <p:par>
                                <p:cTn id="9" presetID="55"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 calcmode="lin" valueType="num">
                                      <p:cBhvr>
                                        <p:cTn id="11" dur="5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12" dur="5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13"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507288" cy="1143000"/>
          </a:xfrm>
        </p:spPr>
        <p:txBody>
          <a:bodyPr/>
          <a:lstStyle/>
          <a:p>
            <a:pPr algn="r"/>
            <a:r>
              <a:rPr lang="en-US" altLang="zh-TW" dirty="0" smtClean="0">
                <a:solidFill>
                  <a:schemeClr val="bg1"/>
                </a:solidFill>
              </a:rPr>
              <a:t>3.2</a:t>
            </a:r>
            <a:r>
              <a:rPr lang="zh-TW" altLang="en-US" dirty="0" smtClean="0">
                <a:solidFill>
                  <a:schemeClr val="bg1"/>
                </a:solidFill>
              </a:rPr>
              <a:t>研究假設</a:t>
            </a:r>
            <a:endParaRPr lang="zh-TW" altLang="en-US" dirty="0">
              <a:solidFill>
                <a:schemeClr val="bg1"/>
              </a:solidFill>
            </a:endParaRPr>
          </a:p>
        </p:txBody>
      </p:sp>
      <p:sp>
        <p:nvSpPr>
          <p:cNvPr id="3" name="內容版面配置區 2"/>
          <p:cNvSpPr>
            <a:spLocks noGrp="1"/>
          </p:cNvSpPr>
          <p:nvPr>
            <p:ph idx="1"/>
          </p:nvPr>
        </p:nvSpPr>
        <p:spPr>
          <a:xfrm>
            <a:off x="323528" y="1700808"/>
            <a:ext cx="8229600" cy="4896544"/>
          </a:xfrm>
        </p:spPr>
        <p:txBody>
          <a:bodyPr>
            <a:normAutofit fontScale="70000" lnSpcReduction="20000"/>
          </a:bodyPr>
          <a:lstStyle/>
          <a:p>
            <a:pPr marL="0" indent="0">
              <a:lnSpc>
                <a:spcPct val="150000"/>
              </a:lnSpc>
              <a:buNone/>
            </a:pPr>
            <a:r>
              <a:rPr lang="en-US" altLang="zh-TW" b="1" dirty="0" smtClean="0">
                <a:solidFill>
                  <a:srgbClr val="C00000"/>
                </a:solidFill>
                <a:latin typeface="Times New Roman" pitchFamily="18" charset="0"/>
                <a:ea typeface="標楷體" pitchFamily="65" charset="-120"/>
              </a:rPr>
              <a:t>H1</a:t>
            </a:r>
            <a:r>
              <a:rPr lang="zh-TW" altLang="en-US" dirty="0" smtClean="0">
                <a:latin typeface="Times New Roman" pitchFamily="18" charset="0"/>
                <a:ea typeface="標楷體" pitchFamily="65" charset="-120"/>
              </a:rPr>
              <a:t>：遊客之</a:t>
            </a:r>
            <a:r>
              <a:rPr lang="zh-TW" altLang="en-US" b="1" dirty="0" smtClean="0">
                <a:solidFill>
                  <a:srgbClr val="C00000"/>
                </a:solidFill>
                <a:latin typeface="Times New Roman" pitchFamily="18" charset="0"/>
                <a:ea typeface="標楷體" pitchFamily="65" charset="-120"/>
              </a:rPr>
              <a:t>行為信念</a:t>
            </a:r>
            <a:r>
              <a:rPr lang="zh-TW" altLang="en-US" dirty="0" smtClean="0">
                <a:latin typeface="Times New Roman" pitchFamily="18" charset="0"/>
                <a:ea typeface="標楷體" pitchFamily="65" charset="-120"/>
              </a:rPr>
              <a:t>對</a:t>
            </a:r>
            <a:r>
              <a:rPr lang="zh-TW" altLang="en-US" b="1" dirty="0" smtClean="0">
                <a:solidFill>
                  <a:srgbClr val="C00000"/>
                </a:solidFill>
                <a:latin typeface="Times New Roman" pitchFamily="18" charset="0"/>
                <a:ea typeface="標楷體" pitchFamily="65" charset="-120"/>
              </a:rPr>
              <a:t>態度</a:t>
            </a:r>
            <a:r>
              <a:rPr lang="zh-TW" altLang="en-US" dirty="0" smtClean="0">
                <a:latin typeface="Times New Roman" pitchFamily="18" charset="0"/>
                <a:ea typeface="標楷體" pitchFamily="65" charset="-120"/>
              </a:rPr>
              <a:t>有正向影響。</a:t>
            </a:r>
          </a:p>
          <a:p>
            <a:pPr marL="0" indent="0">
              <a:lnSpc>
                <a:spcPct val="150000"/>
              </a:lnSpc>
              <a:buNone/>
            </a:pPr>
            <a:r>
              <a:rPr lang="en-US" altLang="zh-TW" sz="3100" b="1" dirty="0">
                <a:solidFill>
                  <a:srgbClr val="C09200"/>
                </a:solidFill>
                <a:latin typeface="Times New Roman" pitchFamily="18" charset="0"/>
                <a:ea typeface="標楷體" pitchFamily="65" charset="-120"/>
              </a:rPr>
              <a:t>H2</a:t>
            </a:r>
            <a:r>
              <a:rPr lang="zh-TW" altLang="en-US" dirty="0" smtClean="0">
                <a:latin typeface="Times New Roman" pitchFamily="18" charset="0"/>
                <a:ea typeface="標楷體" pitchFamily="65" charset="-120"/>
              </a:rPr>
              <a:t>：遊客之</a:t>
            </a:r>
            <a:r>
              <a:rPr lang="zh-TW" altLang="en-US" sz="3100" b="1" dirty="0" smtClean="0">
                <a:solidFill>
                  <a:srgbClr val="C09200"/>
                </a:solidFill>
                <a:latin typeface="Times New Roman" pitchFamily="18" charset="0"/>
                <a:ea typeface="標楷體" pitchFamily="65" charset="-120"/>
              </a:rPr>
              <a:t>規範信念</a:t>
            </a:r>
            <a:r>
              <a:rPr lang="zh-TW" altLang="en-US" dirty="0" smtClean="0">
                <a:latin typeface="Times New Roman" pitchFamily="18" charset="0"/>
                <a:ea typeface="標楷體" pitchFamily="65" charset="-120"/>
              </a:rPr>
              <a:t>對</a:t>
            </a:r>
            <a:r>
              <a:rPr lang="zh-TW" altLang="en-US" sz="3100" b="1" dirty="0">
                <a:solidFill>
                  <a:srgbClr val="C09200"/>
                </a:solidFill>
                <a:latin typeface="Times New Roman" pitchFamily="18" charset="0"/>
                <a:ea typeface="標楷體" pitchFamily="65" charset="-120"/>
              </a:rPr>
              <a:t>主觀規範</a:t>
            </a:r>
            <a:r>
              <a:rPr lang="zh-TW" altLang="en-US" dirty="0" smtClean="0">
                <a:latin typeface="Times New Roman" pitchFamily="18" charset="0"/>
                <a:ea typeface="標楷體" pitchFamily="65" charset="-120"/>
              </a:rPr>
              <a:t>有正向影響。</a:t>
            </a:r>
          </a:p>
          <a:p>
            <a:pPr marL="0" indent="0">
              <a:lnSpc>
                <a:spcPct val="150000"/>
              </a:lnSpc>
              <a:buNone/>
            </a:pPr>
            <a:r>
              <a:rPr lang="en-US" altLang="zh-TW" sz="3100" b="1" dirty="0">
                <a:solidFill>
                  <a:srgbClr val="FF3300"/>
                </a:solidFill>
                <a:latin typeface="Times New Roman" pitchFamily="18" charset="0"/>
                <a:ea typeface="標楷體" pitchFamily="65" charset="-120"/>
              </a:rPr>
              <a:t>H3</a:t>
            </a:r>
            <a:r>
              <a:rPr lang="zh-TW" altLang="en-US" dirty="0" smtClean="0">
                <a:latin typeface="Times New Roman" pitchFamily="18" charset="0"/>
                <a:ea typeface="標楷體" pitchFamily="65" charset="-120"/>
              </a:rPr>
              <a:t>：遊客之</a:t>
            </a:r>
            <a:r>
              <a:rPr lang="zh-TW" altLang="en-US" b="1" dirty="0" smtClean="0">
                <a:solidFill>
                  <a:srgbClr val="00B0F0"/>
                </a:solidFill>
                <a:latin typeface="Times New Roman" pitchFamily="18" charset="0"/>
                <a:ea typeface="標楷體" pitchFamily="65" charset="-120"/>
              </a:rPr>
              <a:t>控制信念</a:t>
            </a:r>
            <a:r>
              <a:rPr lang="zh-TW" altLang="en-US" dirty="0" smtClean="0">
                <a:latin typeface="Times New Roman" pitchFamily="18" charset="0"/>
                <a:ea typeface="標楷體" pitchFamily="65" charset="-120"/>
              </a:rPr>
              <a:t>對</a:t>
            </a:r>
            <a:r>
              <a:rPr lang="zh-TW" altLang="en-US" b="1" dirty="0" smtClean="0">
                <a:solidFill>
                  <a:srgbClr val="00B0F0"/>
                </a:solidFill>
                <a:latin typeface="Times New Roman" pitchFamily="18" charset="0"/>
                <a:ea typeface="標楷體" pitchFamily="65" charset="-120"/>
              </a:rPr>
              <a:t>知覺行為控制</a:t>
            </a:r>
            <a:r>
              <a:rPr lang="zh-TW" altLang="en-US" dirty="0" smtClean="0">
                <a:latin typeface="Times New Roman" pitchFamily="18" charset="0"/>
                <a:ea typeface="標楷體" pitchFamily="65" charset="-120"/>
              </a:rPr>
              <a:t>有正向影響。</a:t>
            </a:r>
          </a:p>
          <a:p>
            <a:pPr marL="0" indent="0">
              <a:lnSpc>
                <a:spcPct val="150000"/>
              </a:lnSpc>
              <a:buNone/>
            </a:pPr>
            <a:r>
              <a:rPr lang="en-US" altLang="zh-TW" b="1" dirty="0" smtClean="0">
                <a:solidFill>
                  <a:srgbClr val="0033CC"/>
                </a:solidFill>
                <a:latin typeface="Times New Roman" pitchFamily="18" charset="0"/>
                <a:ea typeface="標楷體" pitchFamily="65" charset="-120"/>
              </a:rPr>
              <a:t>H4</a:t>
            </a:r>
            <a:r>
              <a:rPr lang="zh-TW" altLang="en-US" dirty="0" smtClean="0">
                <a:latin typeface="Times New Roman" pitchFamily="18" charset="0"/>
                <a:ea typeface="標楷體" pitchFamily="65" charset="-120"/>
              </a:rPr>
              <a:t>：遊客之</a:t>
            </a:r>
            <a:r>
              <a:rPr lang="zh-TW" altLang="en-US" b="1" dirty="0" smtClean="0">
                <a:solidFill>
                  <a:srgbClr val="0033CC"/>
                </a:solidFill>
                <a:latin typeface="Times New Roman" pitchFamily="18" charset="0"/>
                <a:ea typeface="標楷體" pitchFamily="65" charset="-120"/>
              </a:rPr>
              <a:t>態度</a:t>
            </a:r>
            <a:r>
              <a:rPr lang="zh-TW" altLang="en-US" dirty="0" smtClean="0">
                <a:latin typeface="Times New Roman" pitchFamily="18" charset="0"/>
                <a:ea typeface="標楷體" pitchFamily="65" charset="-120"/>
              </a:rPr>
              <a:t>對</a:t>
            </a:r>
            <a:r>
              <a:rPr lang="zh-TW" altLang="en-US" b="1" dirty="0" smtClean="0">
                <a:solidFill>
                  <a:srgbClr val="0033CC"/>
                </a:solidFill>
                <a:latin typeface="Times New Roman" pitchFamily="18" charset="0"/>
                <a:ea typeface="標楷體" pitchFamily="65" charset="-120"/>
              </a:rPr>
              <a:t>行為意圖</a:t>
            </a:r>
            <a:r>
              <a:rPr lang="zh-TW" altLang="en-US" dirty="0" smtClean="0">
                <a:latin typeface="Times New Roman" pitchFamily="18" charset="0"/>
                <a:ea typeface="標楷體" pitchFamily="65" charset="-120"/>
              </a:rPr>
              <a:t>有正向影響。</a:t>
            </a:r>
          </a:p>
          <a:p>
            <a:pPr marL="0" indent="0">
              <a:lnSpc>
                <a:spcPct val="150000"/>
              </a:lnSpc>
              <a:buNone/>
            </a:pPr>
            <a:r>
              <a:rPr lang="en-US" altLang="zh-TW" b="1" dirty="0" smtClean="0">
                <a:solidFill>
                  <a:srgbClr val="FF3300"/>
                </a:solidFill>
                <a:latin typeface="Times New Roman" pitchFamily="18" charset="0"/>
                <a:ea typeface="標楷體" pitchFamily="65" charset="-120"/>
              </a:rPr>
              <a:t>H5</a:t>
            </a:r>
            <a:r>
              <a:rPr lang="zh-TW" altLang="en-US" dirty="0" smtClean="0">
                <a:latin typeface="Times New Roman" pitchFamily="18" charset="0"/>
                <a:ea typeface="標楷體" pitchFamily="65" charset="-120"/>
              </a:rPr>
              <a:t>：遊客之</a:t>
            </a:r>
            <a:r>
              <a:rPr lang="zh-TW" altLang="en-US" b="1" dirty="0" smtClean="0">
                <a:solidFill>
                  <a:srgbClr val="FF3300"/>
                </a:solidFill>
                <a:latin typeface="Times New Roman" pitchFamily="18" charset="0"/>
                <a:ea typeface="標楷體" pitchFamily="65" charset="-120"/>
              </a:rPr>
              <a:t>主觀規範</a:t>
            </a:r>
            <a:r>
              <a:rPr lang="zh-TW" altLang="en-US" dirty="0" smtClean="0">
                <a:latin typeface="Times New Roman" pitchFamily="18" charset="0"/>
                <a:ea typeface="標楷體" pitchFamily="65" charset="-120"/>
              </a:rPr>
              <a:t>對</a:t>
            </a:r>
            <a:r>
              <a:rPr lang="zh-TW" altLang="en-US" b="1" dirty="0" smtClean="0">
                <a:solidFill>
                  <a:srgbClr val="FF3300"/>
                </a:solidFill>
                <a:latin typeface="Times New Roman" pitchFamily="18" charset="0"/>
                <a:ea typeface="標楷體" pitchFamily="65" charset="-120"/>
              </a:rPr>
              <a:t>行為意圖</a:t>
            </a:r>
            <a:r>
              <a:rPr lang="zh-TW" altLang="en-US" dirty="0" smtClean="0">
                <a:latin typeface="Times New Roman" pitchFamily="18" charset="0"/>
                <a:ea typeface="標楷體" pitchFamily="65" charset="-120"/>
              </a:rPr>
              <a:t>有正向影響。</a:t>
            </a:r>
          </a:p>
          <a:p>
            <a:pPr marL="0" indent="0">
              <a:lnSpc>
                <a:spcPct val="150000"/>
              </a:lnSpc>
              <a:buNone/>
            </a:pPr>
            <a:r>
              <a:rPr lang="en-US" altLang="zh-TW" b="1" dirty="0" smtClean="0">
                <a:solidFill>
                  <a:srgbClr val="FF3399"/>
                </a:solidFill>
                <a:latin typeface="Times New Roman" pitchFamily="18" charset="0"/>
                <a:ea typeface="標楷體" pitchFamily="65" charset="-120"/>
              </a:rPr>
              <a:t>H6</a:t>
            </a:r>
            <a:r>
              <a:rPr lang="zh-TW" altLang="en-US" dirty="0" smtClean="0">
                <a:latin typeface="Times New Roman" pitchFamily="18" charset="0"/>
                <a:ea typeface="標楷體" pitchFamily="65" charset="-120"/>
              </a:rPr>
              <a:t>：遊客之</a:t>
            </a:r>
            <a:r>
              <a:rPr lang="zh-TW" altLang="en-US" b="1" dirty="0" smtClean="0">
                <a:solidFill>
                  <a:srgbClr val="FF3399"/>
                </a:solidFill>
                <a:latin typeface="Times New Roman" pitchFamily="18" charset="0"/>
                <a:ea typeface="標楷體" pitchFamily="65" charset="-120"/>
              </a:rPr>
              <a:t>知覺行為控制</a:t>
            </a:r>
            <a:r>
              <a:rPr lang="zh-TW" altLang="en-US" dirty="0" smtClean="0">
                <a:latin typeface="Times New Roman" pitchFamily="18" charset="0"/>
                <a:ea typeface="標楷體" pitchFamily="65" charset="-120"/>
              </a:rPr>
              <a:t>對</a:t>
            </a:r>
            <a:r>
              <a:rPr lang="zh-TW" altLang="en-US" b="1" dirty="0" smtClean="0">
                <a:solidFill>
                  <a:srgbClr val="FF3399"/>
                </a:solidFill>
                <a:latin typeface="Times New Roman" pitchFamily="18" charset="0"/>
                <a:ea typeface="標楷體" pitchFamily="65" charset="-120"/>
              </a:rPr>
              <a:t>行為意圖</a:t>
            </a:r>
            <a:r>
              <a:rPr lang="zh-TW" altLang="en-US" dirty="0" smtClean="0">
                <a:latin typeface="Times New Roman" pitchFamily="18" charset="0"/>
                <a:ea typeface="標楷體" pitchFamily="65" charset="-120"/>
              </a:rPr>
              <a:t>有正向影響。</a:t>
            </a:r>
          </a:p>
          <a:p>
            <a:pPr marL="0" indent="0">
              <a:lnSpc>
                <a:spcPct val="150000"/>
              </a:lnSpc>
              <a:buNone/>
            </a:pPr>
            <a:r>
              <a:rPr lang="en-US" altLang="zh-TW" sz="3100" b="1" dirty="0">
                <a:solidFill>
                  <a:srgbClr val="00B050"/>
                </a:solidFill>
                <a:latin typeface="Times New Roman" pitchFamily="18" charset="0"/>
                <a:ea typeface="標楷體" pitchFamily="65" charset="-120"/>
              </a:rPr>
              <a:t>H7</a:t>
            </a:r>
            <a:r>
              <a:rPr lang="en-US" altLang="zh-TW" b="1" dirty="0" smtClean="0">
                <a:solidFill>
                  <a:schemeClr val="accent2">
                    <a:lumMod val="60000"/>
                    <a:lumOff val="40000"/>
                  </a:schemeClr>
                </a:solidFill>
                <a:latin typeface="Times New Roman" pitchFamily="18" charset="0"/>
                <a:ea typeface="標楷體" pitchFamily="65" charset="-120"/>
              </a:rPr>
              <a:t> </a:t>
            </a:r>
            <a:r>
              <a:rPr lang="zh-TW" altLang="en-US" dirty="0" smtClean="0">
                <a:latin typeface="Times New Roman" pitchFamily="18" charset="0"/>
                <a:ea typeface="標楷體" pitchFamily="65" charset="-120"/>
              </a:rPr>
              <a:t>：遊客之</a:t>
            </a:r>
            <a:r>
              <a:rPr lang="zh-TW" altLang="en-US" b="1" dirty="0" smtClean="0">
                <a:solidFill>
                  <a:srgbClr val="00B050"/>
                </a:solidFill>
                <a:latin typeface="Times New Roman" pitchFamily="18" charset="0"/>
                <a:ea typeface="標楷體" pitchFamily="65" charset="-120"/>
              </a:rPr>
              <a:t>生態</a:t>
            </a:r>
            <a:r>
              <a:rPr lang="zh-TW" altLang="en-US" b="1" dirty="0">
                <a:solidFill>
                  <a:srgbClr val="00B050"/>
                </a:solidFill>
                <a:latin typeface="Times New Roman" pitchFamily="18" charset="0"/>
                <a:ea typeface="標楷體" pitchFamily="65" charset="-120"/>
              </a:rPr>
              <a:t>意識</a:t>
            </a:r>
            <a:r>
              <a:rPr lang="zh-TW" altLang="en-US" dirty="0" smtClean="0">
                <a:latin typeface="Times New Roman" pitchFamily="18" charset="0"/>
                <a:ea typeface="標楷體" pitchFamily="65" charset="-120"/>
              </a:rPr>
              <a:t>對</a:t>
            </a:r>
            <a:r>
              <a:rPr lang="zh-TW" altLang="en-US" sz="3100" b="1" dirty="0">
                <a:solidFill>
                  <a:srgbClr val="00B050"/>
                </a:solidFill>
                <a:latin typeface="Times New Roman" pitchFamily="18" charset="0"/>
                <a:ea typeface="標楷體" pitchFamily="65" charset="-120"/>
              </a:rPr>
              <a:t>行為意圖</a:t>
            </a:r>
            <a:r>
              <a:rPr lang="zh-TW" altLang="en-US" dirty="0" smtClean="0">
                <a:latin typeface="Times New Roman" pitchFamily="18" charset="0"/>
                <a:ea typeface="標楷體" pitchFamily="65" charset="-120"/>
              </a:rPr>
              <a:t>有正向影響。</a:t>
            </a:r>
          </a:p>
          <a:p>
            <a:pPr marL="0" indent="0">
              <a:lnSpc>
                <a:spcPct val="150000"/>
              </a:lnSpc>
              <a:buNone/>
            </a:pPr>
            <a:r>
              <a:rPr lang="en-US" altLang="zh-TW" sz="3100" b="1" dirty="0">
                <a:solidFill>
                  <a:srgbClr val="7030A0"/>
                </a:solidFill>
                <a:latin typeface="Times New Roman" pitchFamily="18" charset="0"/>
                <a:ea typeface="標楷體" pitchFamily="65" charset="-120"/>
              </a:rPr>
              <a:t>H8</a:t>
            </a:r>
            <a:r>
              <a:rPr lang="en-US" altLang="zh-TW" b="1" dirty="0" smtClean="0">
                <a:solidFill>
                  <a:srgbClr val="FFCC00"/>
                </a:solidFill>
                <a:latin typeface="Times New Roman" pitchFamily="18" charset="0"/>
                <a:ea typeface="標楷體" pitchFamily="65" charset="-120"/>
              </a:rPr>
              <a:t> </a:t>
            </a:r>
            <a:r>
              <a:rPr lang="zh-TW" altLang="en-US" dirty="0" smtClean="0">
                <a:latin typeface="Times New Roman" pitchFamily="18" charset="0"/>
                <a:ea typeface="標楷體" pitchFamily="65" charset="-120"/>
              </a:rPr>
              <a:t>：遊客之</a:t>
            </a:r>
            <a:r>
              <a:rPr lang="zh-TW" altLang="en-US" b="1" dirty="0">
                <a:solidFill>
                  <a:srgbClr val="7030A0"/>
                </a:solidFill>
                <a:latin typeface="Times New Roman" pitchFamily="18" charset="0"/>
                <a:ea typeface="標楷體" pitchFamily="65" charset="-120"/>
              </a:rPr>
              <a:t>利他行為</a:t>
            </a:r>
            <a:r>
              <a:rPr lang="zh-TW" altLang="en-US" dirty="0" smtClean="0">
                <a:latin typeface="Times New Roman" pitchFamily="18" charset="0"/>
                <a:ea typeface="標楷體" pitchFamily="65" charset="-120"/>
              </a:rPr>
              <a:t>對</a:t>
            </a:r>
            <a:r>
              <a:rPr lang="zh-TW" altLang="en-US" sz="3100" b="1" dirty="0">
                <a:solidFill>
                  <a:srgbClr val="7030A0"/>
                </a:solidFill>
                <a:latin typeface="Times New Roman" pitchFamily="18" charset="0"/>
                <a:ea typeface="標楷體" pitchFamily="65" charset="-120"/>
              </a:rPr>
              <a:t>行為意圖</a:t>
            </a:r>
            <a:r>
              <a:rPr lang="zh-TW" altLang="en-US" dirty="0" smtClean="0">
                <a:latin typeface="Times New Roman" pitchFamily="18" charset="0"/>
                <a:ea typeface="標楷體" pitchFamily="65" charset="-120"/>
              </a:rPr>
              <a:t>有正向影響。</a:t>
            </a:r>
          </a:p>
          <a:p>
            <a:pPr marL="0" indent="0">
              <a:lnSpc>
                <a:spcPct val="150000"/>
              </a:lnSpc>
              <a:buNone/>
            </a:pPr>
            <a:r>
              <a:rPr lang="en-US" altLang="zh-TW" b="1" dirty="0" smtClean="0">
                <a:latin typeface="Times New Roman" pitchFamily="18" charset="0"/>
                <a:ea typeface="標楷體" pitchFamily="65" charset="-120"/>
              </a:rPr>
              <a:t>H9</a:t>
            </a:r>
            <a:r>
              <a:rPr lang="zh-TW" altLang="en-US" dirty="0" smtClean="0">
                <a:latin typeface="Times New Roman" pitchFamily="18" charset="0"/>
                <a:ea typeface="標楷體" pitchFamily="65" charset="-120"/>
              </a:rPr>
              <a:t>：遊客</a:t>
            </a:r>
            <a:r>
              <a:rPr lang="zh-TW" altLang="en-US" dirty="0">
                <a:latin typeface="Times New Roman" pitchFamily="18" charset="0"/>
                <a:ea typeface="標楷體" pitchFamily="65" charset="-120"/>
              </a:rPr>
              <a:t>之</a:t>
            </a:r>
            <a:r>
              <a:rPr lang="zh-TW" altLang="en-US" b="1" dirty="0">
                <a:latin typeface="Times New Roman" pitchFamily="18" charset="0"/>
                <a:ea typeface="標楷體" pitchFamily="65" charset="-120"/>
              </a:rPr>
              <a:t>生態意識</a:t>
            </a:r>
            <a:r>
              <a:rPr lang="zh-TW" altLang="en-US" dirty="0">
                <a:latin typeface="Times New Roman" pitchFamily="18" charset="0"/>
                <a:ea typeface="標楷體" pitchFamily="65" charset="-120"/>
              </a:rPr>
              <a:t>對</a:t>
            </a:r>
            <a:r>
              <a:rPr lang="zh-TW" altLang="en-US" b="1" dirty="0" smtClean="0">
                <a:latin typeface="Times New Roman" pitchFamily="18" charset="0"/>
                <a:ea typeface="標楷體" pitchFamily="65" charset="-120"/>
              </a:rPr>
              <a:t>利</a:t>
            </a:r>
            <a:r>
              <a:rPr lang="zh-TW" altLang="en-US" b="1" dirty="0">
                <a:latin typeface="Times New Roman" pitchFamily="18" charset="0"/>
                <a:ea typeface="標楷體" pitchFamily="65" charset="-120"/>
              </a:rPr>
              <a:t>他行為</a:t>
            </a:r>
            <a:r>
              <a:rPr lang="zh-TW" altLang="en-US" dirty="0" smtClean="0">
                <a:latin typeface="Times New Roman" pitchFamily="18" charset="0"/>
                <a:ea typeface="標楷體" pitchFamily="65" charset="-120"/>
              </a:rPr>
              <a:t>有正向影響。</a:t>
            </a:r>
          </a:p>
        </p:txBody>
      </p:sp>
      <p:sp>
        <p:nvSpPr>
          <p:cNvPr id="4" name="日期版面配置區 3"/>
          <p:cNvSpPr>
            <a:spLocks noGrp="1"/>
          </p:cNvSpPr>
          <p:nvPr>
            <p:ph type="dt" sz="half" idx="10"/>
          </p:nvPr>
        </p:nvSpPr>
        <p:spPr/>
        <p:txBody>
          <a:bodyPr/>
          <a:lstStyle/>
          <a:p>
            <a:r>
              <a:rPr lang="en-US" altLang="zh-TW" dirty="0" smtClean="0"/>
              <a:t>2012/5/26</a:t>
            </a:r>
            <a:endParaRPr lang="zh-TW" altLang="en-US" dirty="0"/>
          </a:p>
        </p:txBody>
      </p:sp>
      <p:sp>
        <p:nvSpPr>
          <p:cNvPr id="6" name="投影片編號版面配置區 5"/>
          <p:cNvSpPr>
            <a:spLocks noGrp="1"/>
          </p:cNvSpPr>
          <p:nvPr>
            <p:ph type="sldNum" sz="quarter" idx="12"/>
          </p:nvPr>
        </p:nvSpPr>
        <p:spPr/>
        <p:txBody>
          <a:bodyPr/>
          <a:lstStyle/>
          <a:p>
            <a:fld id="{316C61E0-F756-4DE1-AFC8-4AF7F8675517}" type="slidenum">
              <a:rPr lang="zh-TW" altLang="en-US" smtClean="0"/>
              <a:pPr/>
              <a:t>19</a:t>
            </a:fld>
            <a:endParaRPr lang="zh-TW" altLang="en-US"/>
          </a:p>
        </p:txBody>
      </p:sp>
    </p:spTree>
    <p:extLst>
      <p:ext uri="{BB962C8B-B14F-4D97-AF65-F5344CB8AC3E}">
        <p14:creationId xmlns:p14="http://schemas.microsoft.com/office/powerpoint/2010/main" val="3976277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r"/>
            <a:r>
              <a:rPr lang="zh-TW" altLang="en-US" sz="5500" dirty="0" smtClean="0">
                <a:solidFill>
                  <a:schemeClr val="bg1">
                    <a:lumMod val="95000"/>
                  </a:schemeClr>
                </a:solidFill>
              </a:rPr>
              <a:t>目錄</a:t>
            </a:r>
            <a:endParaRPr lang="zh-TW" altLang="en-US" sz="5500" dirty="0">
              <a:solidFill>
                <a:schemeClr val="bg1">
                  <a:lumMod val="95000"/>
                </a:schemeClr>
              </a:solidFill>
            </a:endParaRPr>
          </a:p>
        </p:txBody>
      </p:sp>
      <p:graphicFrame>
        <p:nvGraphicFramePr>
          <p:cNvPr id="4" name="內容版面配置區 13"/>
          <p:cNvGraphicFramePr>
            <a:graphicFrameLocks noGrp="1"/>
          </p:cNvGraphicFramePr>
          <p:nvPr>
            <p:ph idx="1"/>
            <p:extLst>
              <p:ext uri="{D42A27DB-BD31-4B8C-83A1-F6EECF244321}">
                <p14:modId xmlns:p14="http://schemas.microsoft.com/office/powerpoint/2010/main" val="3936585133"/>
              </p:ext>
            </p:extLst>
          </p:nvPr>
        </p:nvGraphicFramePr>
        <p:xfrm>
          <a:off x="755576" y="1916832"/>
          <a:ext cx="7632848" cy="42093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日期版面配置區 4"/>
          <p:cNvSpPr>
            <a:spLocks noGrp="1"/>
          </p:cNvSpPr>
          <p:nvPr>
            <p:ph type="dt" sz="half" idx="10"/>
          </p:nvPr>
        </p:nvSpPr>
        <p:spPr/>
        <p:txBody>
          <a:bodyPr/>
          <a:lstStyle/>
          <a:p>
            <a:r>
              <a:rPr lang="en-US" altLang="zh-TW" dirty="0" smtClean="0"/>
              <a:t>2012/5/26</a:t>
            </a:r>
            <a:endParaRPr lang="zh-TW" altLang="en-US"/>
          </a:p>
        </p:txBody>
      </p:sp>
      <p:sp>
        <p:nvSpPr>
          <p:cNvPr id="7" name="投影片編號版面配置區 6"/>
          <p:cNvSpPr>
            <a:spLocks noGrp="1"/>
          </p:cNvSpPr>
          <p:nvPr>
            <p:ph type="sldNum" sz="quarter" idx="12"/>
          </p:nvPr>
        </p:nvSpPr>
        <p:spPr/>
        <p:txBody>
          <a:bodyPr/>
          <a:lstStyle/>
          <a:p>
            <a:fld id="{316C61E0-F756-4DE1-AFC8-4AF7F8675517}" type="slidenum">
              <a:rPr lang="zh-TW" altLang="en-US" smtClean="0"/>
              <a:pPr/>
              <a:t>2</a:t>
            </a:fld>
            <a:endParaRPr lang="zh-TW" altLang="en-US"/>
          </a:p>
        </p:txBody>
      </p:sp>
    </p:spTree>
    <p:extLst>
      <p:ext uri="{BB962C8B-B14F-4D97-AF65-F5344CB8AC3E}">
        <p14:creationId xmlns:p14="http://schemas.microsoft.com/office/powerpoint/2010/main" val="22582352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r"/>
            <a:r>
              <a:rPr lang="en-US" altLang="zh-TW" dirty="0" smtClean="0">
                <a:solidFill>
                  <a:schemeClr val="bg1"/>
                </a:solidFill>
              </a:rPr>
              <a:t>3.3</a:t>
            </a:r>
            <a:r>
              <a:rPr lang="zh-TW" altLang="en-US" dirty="0" smtClean="0">
                <a:solidFill>
                  <a:schemeClr val="bg1"/>
                </a:solidFill>
              </a:rPr>
              <a:t>研究</a:t>
            </a:r>
            <a:r>
              <a:rPr lang="zh-TW" altLang="en-US" dirty="0">
                <a:solidFill>
                  <a:schemeClr val="bg1"/>
                </a:solidFill>
              </a:rPr>
              <a:t>基地</a:t>
            </a:r>
            <a:endParaRPr lang="zh-TW" altLang="en-US" dirty="0"/>
          </a:p>
        </p:txBody>
      </p:sp>
      <p:sp>
        <p:nvSpPr>
          <p:cNvPr id="3" name="內容版面配置區 2"/>
          <p:cNvSpPr>
            <a:spLocks noGrp="1"/>
          </p:cNvSpPr>
          <p:nvPr>
            <p:ph idx="1"/>
          </p:nvPr>
        </p:nvSpPr>
        <p:spPr/>
        <p:txBody>
          <a:bodyPr>
            <a:normAutofit/>
          </a:bodyPr>
          <a:lstStyle/>
          <a:p>
            <a:pPr marL="0" indent="0">
              <a:buNone/>
            </a:pPr>
            <a:r>
              <a:rPr lang="zh-TW" altLang="en-US" sz="3500" dirty="0"/>
              <a:t>台江國家</a:t>
            </a:r>
            <a:r>
              <a:rPr lang="zh-TW" altLang="en-US" sz="3500" dirty="0" smtClean="0"/>
              <a:t>公園</a:t>
            </a:r>
            <a:r>
              <a:rPr lang="zh-TW" altLang="en-US" sz="3500" dirty="0" smtClean="0">
                <a:latin typeface="新細明體"/>
                <a:ea typeface="新細明體"/>
              </a:rPr>
              <a:t>：</a:t>
            </a:r>
            <a:endParaRPr lang="en-US" altLang="zh-TW" sz="3500" dirty="0" smtClean="0"/>
          </a:p>
          <a:p>
            <a:r>
              <a:rPr lang="zh-TW" altLang="en-US" dirty="0" smtClean="0"/>
              <a:t>成立</a:t>
            </a:r>
            <a:r>
              <a:rPr lang="zh-TW" altLang="en-US" dirty="0"/>
              <a:t>於</a:t>
            </a:r>
            <a:r>
              <a:rPr lang="en-US" altLang="zh-TW" b="1" dirty="0">
                <a:solidFill>
                  <a:srgbClr val="C09200"/>
                </a:solidFill>
                <a:latin typeface="Times New Roman" pitchFamily="18" charset="0"/>
                <a:ea typeface="標楷體" pitchFamily="65" charset="-120"/>
              </a:rPr>
              <a:t>2009</a:t>
            </a:r>
            <a:r>
              <a:rPr lang="zh-TW" altLang="en-US" b="1" dirty="0">
                <a:solidFill>
                  <a:srgbClr val="C09200"/>
                </a:solidFill>
                <a:latin typeface="Times New Roman" pitchFamily="18" charset="0"/>
                <a:ea typeface="標楷體" pitchFamily="65" charset="-120"/>
              </a:rPr>
              <a:t>年</a:t>
            </a:r>
            <a:r>
              <a:rPr lang="en-US" altLang="zh-TW" b="1" dirty="0">
                <a:solidFill>
                  <a:srgbClr val="C09200"/>
                </a:solidFill>
                <a:latin typeface="Times New Roman" pitchFamily="18" charset="0"/>
                <a:ea typeface="標楷體" pitchFamily="65" charset="-120"/>
              </a:rPr>
              <a:t>10</a:t>
            </a:r>
            <a:r>
              <a:rPr lang="zh-TW" altLang="en-US" b="1" dirty="0">
                <a:solidFill>
                  <a:srgbClr val="C09200"/>
                </a:solidFill>
                <a:latin typeface="Times New Roman" pitchFamily="18" charset="0"/>
                <a:ea typeface="標楷體" pitchFamily="65" charset="-120"/>
              </a:rPr>
              <a:t>月</a:t>
            </a:r>
            <a:r>
              <a:rPr lang="en-US" altLang="zh-TW" b="1" dirty="0">
                <a:solidFill>
                  <a:srgbClr val="C09200"/>
                </a:solidFill>
                <a:latin typeface="Times New Roman" pitchFamily="18" charset="0"/>
                <a:ea typeface="標楷體" pitchFamily="65" charset="-120"/>
              </a:rPr>
              <a:t>15</a:t>
            </a:r>
            <a:r>
              <a:rPr lang="zh-TW" altLang="en-US" b="1" dirty="0">
                <a:solidFill>
                  <a:srgbClr val="C09200"/>
                </a:solidFill>
                <a:latin typeface="Times New Roman" pitchFamily="18" charset="0"/>
                <a:ea typeface="標楷體" pitchFamily="65" charset="-120"/>
              </a:rPr>
              <a:t>日</a:t>
            </a:r>
            <a:r>
              <a:rPr lang="zh-TW" altLang="en-US" dirty="0"/>
              <a:t>，是台灣的第八座國家公園，位於</a:t>
            </a:r>
            <a:r>
              <a:rPr lang="zh-TW" altLang="en-US" b="1" dirty="0">
                <a:solidFill>
                  <a:schemeClr val="accent4">
                    <a:lumMod val="75000"/>
                  </a:schemeClr>
                </a:solidFill>
              </a:rPr>
              <a:t>台灣本島</a:t>
            </a:r>
            <a:r>
              <a:rPr lang="zh-TW" altLang="en-US" b="1" dirty="0" smtClean="0">
                <a:solidFill>
                  <a:schemeClr val="accent4">
                    <a:lumMod val="75000"/>
                  </a:schemeClr>
                </a:solidFill>
              </a:rPr>
              <a:t>西南部</a:t>
            </a:r>
            <a:r>
              <a:rPr lang="zh-TW" altLang="en-US" dirty="0" smtClean="0"/>
              <a:t>。</a:t>
            </a:r>
            <a:endParaRPr lang="en-US" altLang="zh-TW" dirty="0" smtClean="0"/>
          </a:p>
          <a:p>
            <a:r>
              <a:rPr lang="zh-TW" altLang="en-US" dirty="0" smtClean="0"/>
              <a:t>具有</a:t>
            </a:r>
            <a:r>
              <a:rPr lang="zh-TW" altLang="en-US" dirty="0">
                <a:solidFill>
                  <a:srgbClr val="C00000"/>
                </a:solidFill>
              </a:rPr>
              <a:t>先民移墾歷史</a:t>
            </a:r>
            <a:r>
              <a:rPr lang="zh-TW" altLang="en-US" dirty="0"/>
              <a:t>的獨特文化資產，孕育</a:t>
            </a:r>
            <a:r>
              <a:rPr lang="zh-TW" altLang="en-US" dirty="0">
                <a:solidFill>
                  <a:srgbClr val="00B050"/>
                </a:solidFill>
              </a:rPr>
              <a:t>生物多樣性濕地</a:t>
            </a:r>
            <a:r>
              <a:rPr lang="zh-TW" altLang="en-US" dirty="0"/>
              <a:t>以及</a:t>
            </a:r>
            <a:r>
              <a:rPr lang="zh-TW" altLang="en-US" dirty="0">
                <a:solidFill>
                  <a:srgbClr val="0070C0"/>
                </a:solidFill>
              </a:rPr>
              <a:t>漁、鹽產業</a:t>
            </a:r>
            <a:r>
              <a:rPr lang="zh-TW" altLang="en-US" dirty="0"/>
              <a:t>文化三大特色為</a:t>
            </a:r>
            <a:r>
              <a:rPr lang="zh-TW" altLang="en-US" dirty="0" smtClean="0"/>
              <a:t>主軸。</a:t>
            </a:r>
            <a:endParaRPr lang="zh-TW" altLang="en-US" dirty="0"/>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20</a:t>
            </a:fld>
            <a:endParaRPr lang="zh-TW" altLang="en-US"/>
          </a:p>
        </p:txBody>
      </p:sp>
    </p:spTree>
    <p:extLst>
      <p:ext uri="{BB962C8B-B14F-4D97-AF65-F5344CB8AC3E}">
        <p14:creationId xmlns:p14="http://schemas.microsoft.com/office/powerpoint/2010/main" val="13583237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363272" cy="1143000"/>
          </a:xfrm>
        </p:spPr>
        <p:txBody>
          <a:bodyPr/>
          <a:lstStyle/>
          <a:p>
            <a:pPr algn="r"/>
            <a:r>
              <a:rPr lang="en-US" altLang="zh-TW" dirty="0" smtClean="0">
                <a:solidFill>
                  <a:schemeClr val="bg1"/>
                </a:solidFill>
              </a:rPr>
              <a:t>3.4</a:t>
            </a:r>
            <a:r>
              <a:rPr lang="zh-TW" altLang="en-US" dirty="0" smtClean="0">
                <a:solidFill>
                  <a:schemeClr val="bg1"/>
                </a:solidFill>
              </a:rPr>
              <a:t>研究對象</a:t>
            </a:r>
            <a:endParaRPr lang="zh-TW" altLang="en-US" dirty="0">
              <a:solidFill>
                <a:schemeClr val="bg1"/>
              </a:solidFill>
            </a:endParaRPr>
          </a:p>
        </p:txBody>
      </p:sp>
      <p:sp>
        <p:nvSpPr>
          <p:cNvPr id="3" name="內容版面配置區 2"/>
          <p:cNvSpPr>
            <a:spLocks noGrp="1"/>
          </p:cNvSpPr>
          <p:nvPr>
            <p:ph idx="1"/>
          </p:nvPr>
        </p:nvSpPr>
        <p:spPr/>
        <p:txBody>
          <a:bodyPr/>
          <a:lstStyle/>
          <a:p>
            <a:pPr>
              <a:lnSpc>
                <a:spcPct val="150000"/>
              </a:lnSpc>
            </a:pPr>
            <a:r>
              <a:rPr lang="zh-TW" altLang="en-US" dirty="0" smtClean="0"/>
              <a:t>本研究以隸屬</a:t>
            </a:r>
            <a:r>
              <a:rPr lang="zh-TW" altLang="en-US" dirty="0" smtClean="0">
                <a:solidFill>
                  <a:srgbClr val="C00000"/>
                </a:solidFill>
              </a:rPr>
              <a:t>台江國家公園管轄範圍內之黑面琵鷺保護區</a:t>
            </a:r>
            <a:r>
              <a:rPr lang="zh-TW" altLang="en-US" dirty="0" smtClean="0"/>
              <a:t>為主要研究範圍，並且以前往保護區北邊堤頂線上</a:t>
            </a:r>
            <a:r>
              <a:rPr lang="zh-TW" altLang="en-US" dirty="0" smtClean="0">
                <a:solidFill>
                  <a:srgbClr val="00B050"/>
                </a:solidFill>
              </a:rPr>
              <a:t>所設立之賞鳥亭</a:t>
            </a:r>
            <a:r>
              <a:rPr lang="zh-TW" altLang="en-US" dirty="0" smtClean="0"/>
              <a:t>參訪的遊客為研究對象。因考量受訪者填答問卷之能力，故選擇</a:t>
            </a:r>
            <a:r>
              <a:rPr lang="zh-TW" altLang="en-US" dirty="0" smtClean="0">
                <a:solidFill>
                  <a:srgbClr val="0033CC"/>
                </a:solidFill>
              </a:rPr>
              <a:t>年滿</a:t>
            </a:r>
            <a:r>
              <a:rPr lang="en-US" altLang="zh-TW" dirty="0" smtClean="0">
                <a:solidFill>
                  <a:srgbClr val="0033CC"/>
                </a:solidFill>
              </a:rPr>
              <a:t>16</a:t>
            </a:r>
            <a:r>
              <a:rPr lang="zh-TW" altLang="en-US" dirty="0" smtClean="0">
                <a:solidFill>
                  <a:srgbClr val="0033CC"/>
                </a:solidFill>
              </a:rPr>
              <a:t>歲以上</a:t>
            </a:r>
            <a:r>
              <a:rPr lang="zh-TW" altLang="en-US" dirty="0" smtClean="0"/>
              <a:t>之遊客為主要對象。</a:t>
            </a:r>
          </a:p>
        </p:txBody>
      </p:sp>
      <p:sp>
        <p:nvSpPr>
          <p:cNvPr id="7" name="日期版面配置區 6"/>
          <p:cNvSpPr>
            <a:spLocks noGrp="1"/>
          </p:cNvSpPr>
          <p:nvPr>
            <p:ph type="dt" sz="half" idx="10"/>
          </p:nvPr>
        </p:nvSpPr>
        <p:spPr/>
        <p:txBody>
          <a:bodyPr/>
          <a:lstStyle/>
          <a:p>
            <a:r>
              <a:rPr lang="en-US" altLang="zh-TW" smtClean="0"/>
              <a:t>2012/5/26</a:t>
            </a:r>
            <a:endParaRPr lang="zh-TW" altLang="en-US"/>
          </a:p>
        </p:txBody>
      </p:sp>
      <p:sp>
        <p:nvSpPr>
          <p:cNvPr id="9" name="投影片編號版面配置區 8"/>
          <p:cNvSpPr>
            <a:spLocks noGrp="1"/>
          </p:cNvSpPr>
          <p:nvPr>
            <p:ph type="sldNum" sz="quarter" idx="12"/>
          </p:nvPr>
        </p:nvSpPr>
        <p:spPr/>
        <p:txBody>
          <a:bodyPr/>
          <a:lstStyle/>
          <a:p>
            <a:fld id="{316C61E0-F756-4DE1-AFC8-4AF7F8675517}" type="slidenum">
              <a:rPr lang="zh-TW" altLang="en-US" smtClean="0"/>
              <a:pPr/>
              <a:t>21</a:t>
            </a:fld>
            <a:endParaRPr lang="zh-TW" altLang="en-US"/>
          </a:p>
        </p:txBody>
      </p:sp>
    </p:spTree>
    <p:extLst>
      <p:ext uri="{BB962C8B-B14F-4D97-AF65-F5344CB8AC3E}">
        <p14:creationId xmlns:p14="http://schemas.microsoft.com/office/powerpoint/2010/main" val="20619775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579296" cy="1143000"/>
          </a:xfrm>
        </p:spPr>
        <p:txBody>
          <a:bodyPr/>
          <a:lstStyle/>
          <a:p>
            <a:pPr algn="r"/>
            <a:r>
              <a:rPr lang="en-US" altLang="zh-TW" dirty="0" smtClean="0">
                <a:solidFill>
                  <a:schemeClr val="bg1"/>
                </a:solidFill>
              </a:rPr>
              <a:t>3.5</a:t>
            </a:r>
            <a:r>
              <a:rPr lang="zh-TW" altLang="en-US" dirty="0" smtClean="0">
                <a:solidFill>
                  <a:schemeClr val="bg1"/>
                </a:solidFill>
              </a:rPr>
              <a:t>抽樣方法</a:t>
            </a:r>
            <a:endParaRPr lang="zh-TW" altLang="en-US" dirty="0">
              <a:solidFill>
                <a:schemeClr val="bg1"/>
              </a:solidFill>
            </a:endParaRPr>
          </a:p>
        </p:txBody>
      </p:sp>
      <p:sp>
        <p:nvSpPr>
          <p:cNvPr id="3" name="內容版面配置區 2"/>
          <p:cNvSpPr>
            <a:spLocks noGrp="1"/>
          </p:cNvSpPr>
          <p:nvPr>
            <p:ph idx="1"/>
          </p:nvPr>
        </p:nvSpPr>
        <p:spPr>
          <a:xfrm>
            <a:off x="467544" y="1844824"/>
            <a:ext cx="8229600" cy="4525963"/>
          </a:xfrm>
        </p:spPr>
        <p:txBody>
          <a:bodyPr>
            <a:normAutofit lnSpcReduction="10000"/>
          </a:bodyPr>
          <a:lstStyle/>
          <a:p>
            <a:r>
              <a:rPr lang="zh-TW" altLang="en-US" dirty="0">
                <a:latin typeface="Times New Roman" pitchFamily="18" charset="0"/>
                <a:ea typeface="標楷體" pitchFamily="65" charset="-120"/>
              </a:rPr>
              <a:t>本研究採</a:t>
            </a:r>
            <a:r>
              <a:rPr lang="zh-TW" altLang="en-US" dirty="0">
                <a:solidFill>
                  <a:srgbClr val="00B050"/>
                </a:solidFill>
                <a:latin typeface="Times New Roman" pitchFamily="18" charset="0"/>
                <a:ea typeface="標楷體" pitchFamily="65" charset="-120"/>
              </a:rPr>
              <a:t>非隨機便利抽樣方式</a:t>
            </a:r>
            <a:r>
              <a:rPr lang="zh-TW" altLang="en-US" dirty="0">
                <a:latin typeface="Times New Roman" pitchFamily="18" charset="0"/>
                <a:ea typeface="標楷體" pitchFamily="65" charset="-120"/>
              </a:rPr>
              <a:t>進行，實際發放問卷總數為</a:t>
            </a:r>
            <a:r>
              <a:rPr lang="en-US" altLang="zh-TW" dirty="0">
                <a:solidFill>
                  <a:srgbClr val="C00000"/>
                </a:solidFill>
                <a:latin typeface="Times New Roman" pitchFamily="18" charset="0"/>
                <a:ea typeface="標楷體" pitchFamily="65" charset="-120"/>
              </a:rPr>
              <a:t>365</a:t>
            </a:r>
            <a:r>
              <a:rPr lang="zh-TW" altLang="en-US" dirty="0">
                <a:latin typeface="Times New Roman" pitchFamily="18" charset="0"/>
                <a:ea typeface="標楷體" pitchFamily="65" charset="-120"/>
              </a:rPr>
              <a:t>份，取得有效問卷</a:t>
            </a:r>
            <a:r>
              <a:rPr lang="en-US" altLang="zh-TW" dirty="0">
                <a:solidFill>
                  <a:srgbClr val="C00000"/>
                </a:solidFill>
                <a:latin typeface="Times New Roman" pitchFamily="18" charset="0"/>
                <a:ea typeface="標楷體" pitchFamily="65" charset="-120"/>
              </a:rPr>
              <a:t>300</a:t>
            </a:r>
            <a:r>
              <a:rPr lang="zh-TW" altLang="en-US" dirty="0">
                <a:latin typeface="Times New Roman" pitchFamily="18" charset="0"/>
                <a:ea typeface="標楷體" pitchFamily="65" charset="-120"/>
              </a:rPr>
              <a:t>份，有效問卷</a:t>
            </a:r>
            <a:r>
              <a:rPr lang="zh-TW" altLang="en-US" dirty="0">
                <a:solidFill>
                  <a:srgbClr val="C00000"/>
                </a:solidFill>
                <a:latin typeface="Times New Roman" pitchFamily="18" charset="0"/>
                <a:ea typeface="標楷體" pitchFamily="65" charset="-120"/>
              </a:rPr>
              <a:t>回收率為</a:t>
            </a:r>
            <a:r>
              <a:rPr lang="en-US" altLang="zh-TW" dirty="0">
                <a:solidFill>
                  <a:srgbClr val="C00000"/>
                </a:solidFill>
                <a:latin typeface="Times New Roman" pitchFamily="18" charset="0"/>
                <a:ea typeface="標楷體" pitchFamily="65" charset="-120"/>
              </a:rPr>
              <a:t>82%</a:t>
            </a:r>
          </a:p>
          <a:p>
            <a:pPr marL="0" indent="0">
              <a:buNone/>
            </a:pPr>
            <a:endParaRPr lang="en-US" altLang="zh-TW" dirty="0" smtClean="0">
              <a:latin typeface="Times New Roman" pitchFamily="18" charset="0"/>
              <a:ea typeface="標楷體" pitchFamily="65" charset="-120"/>
            </a:endParaRPr>
          </a:p>
          <a:p>
            <a:r>
              <a:rPr lang="zh-TW" altLang="en-US" dirty="0" smtClean="0">
                <a:latin typeface="Times New Roman" pitchFamily="18" charset="0"/>
                <a:ea typeface="標楷體" pitchFamily="65" charset="-120"/>
              </a:rPr>
              <a:t>於</a:t>
            </a:r>
            <a:r>
              <a:rPr lang="en-US" altLang="zh-TW" dirty="0" smtClean="0">
                <a:solidFill>
                  <a:srgbClr val="0070C0"/>
                </a:solidFill>
                <a:latin typeface="Times New Roman" pitchFamily="18" charset="0"/>
                <a:ea typeface="標楷體" pitchFamily="65" charset="-120"/>
              </a:rPr>
              <a:t>2011</a:t>
            </a:r>
            <a:r>
              <a:rPr lang="zh-TW" altLang="en-US" dirty="0" smtClean="0">
                <a:solidFill>
                  <a:srgbClr val="0070C0"/>
                </a:solidFill>
                <a:latin typeface="Times New Roman" pitchFamily="18" charset="0"/>
                <a:ea typeface="標楷體" pitchFamily="65" charset="-120"/>
              </a:rPr>
              <a:t>年</a:t>
            </a:r>
            <a:r>
              <a:rPr lang="en-US" altLang="zh-TW" dirty="0" smtClean="0">
                <a:solidFill>
                  <a:srgbClr val="0070C0"/>
                </a:solidFill>
                <a:latin typeface="Times New Roman" pitchFamily="18" charset="0"/>
                <a:ea typeface="標楷體" pitchFamily="65" charset="-120"/>
              </a:rPr>
              <a:t>10</a:t>
            </a:r>
            <a:r>
              <a:rPr lang="zh-TW" altLang="en-US" dirty="0" smtClean="0">
                <a:solidFill>
                  <a:srgbClr val="0070C0"/>
                </a:solidFill>
                <a:latin typeface="Times New Roman" pitchFamily="18" charset="0"/>
                <a:ea typeface="標楷體" pitchFamily="65" charset="-120"/>
              </a:rPr>
              <a:t>月</a:t>
            </a:r>
            <a:r>
              <a:rPr lang="en-US" altLang="zh-TW" dirty="0" smtClean="0">
                <a:solidFill>
                  <a:srgbClr val="0070C0"/>
                </a:solidFill>
                <a:latin typeface="Times New Roman" pitchFamily="18" charset="0"/>
                <a:ea typeface="標楷體" pitchFamily="65" charset="-120"/>
              </a:rPr>
              <a:t>15</a:t>
            </a:r>
            <a:r>
              <a:rPr lang="zh-TW" altLang="en-US" dirty="0" smtClean="0">
                <a:solidFill>
                  <a:srgbClr val="0070C0"/>
                </a:solidFill>
                <a:latin typeface="Times New Roman" pitchFamily="18" charset="0"/>
                <a:ea typeface="標楷體" pitchFamily="65" charset="-120"/>
              </a:rPr>
              <a:t>日至</a:t>
            </a:r>
            <a:r>
              <a:rPr lang="en-US" altLang="zh-TW" dirty="0" smtClean="0">
                <a:solidFill>
                  <a:srgbClr val="0070C0"/>
                </a:solidFill>
                <a:latin typeface="Times New Roman" pitchFamily="18" charset="0"/>
                <a:ea typeface="標楷體" pitchFamily="65" charset="-120"/>
              </a:rPr>
              <a:t>10</a:t>
            </a:r>
            <a:r>
              <a:rPr lang="zh-TW" altLang="en-US" dirty="0" smtClean="0">
                <a:solidFill>
                  <a:srgbClr val="0070C0"/>
                </a:solidFill>
                <a:latin typeface="Times New Roman" pitchFamily="18" charset="0"/>
                <a:ea typeface="標楷體" pitchFamily="65" charset="-120"/>
              </a:rPr>
              <a:t>月</a:t>
            </a:r>
            <a:r>
              <a:rPr lang="en-US" altLang="zh-TW" dirty="0" smtClean="0">
                <a:solidFill>
                  <a:srgbClr val="0070C0"/>
                </a:solidFill>
                <a:latin typeface="Times New Roman" pitchFamily="18" charset="0"/>
                <a:ea typeface="標楷體" pitchFamily="65" charset="-120"/>
              </a:rPr>
              <a:t>16</a:t>
            </a:r>
            <a:r>
              <a:rPr lang="zh-TW" altLang="en-US" dirty="0" smtClean="0">
                <a:solidFill>
                  <a:srgbClr val="0070C0"/>
                </a:solidFill>
                <a:latin typeface="Times New Roman" pitchFamily="18" charset="0"/>
                <a:ea typeface="標楷體" pitchFamily="65" charset="-120"/>
              </a:rPr>
              <a:t>日</a:t>
            </a:r>
            <a:r>
              <a:rPr lang="zh-TW" altLang="en-US" dirty="0" smtClean="0">
                <a:latin typeface="Times New Roman" pitchFamily="18" charset="0"/>
                <a:ea typeface="標楷體" pitchFamily="65" charset="-120"/>
              </a:rPr>
              <a:t>進行</a:t>
            </a:r>
            <a:r>
              <a:rPr lang="zh-TW" altLang="en-US" dirty="0" smtClean="0">
                <a:solidFill>
                  <a:srgbClr val="0070C0"/>
                </a:solidFill>
                <a:latin typeface="Times New Roman" pitchFamily="18" charset="0"/>
                <a:ea typeface="標楷體" pitchFamily="65" charset="-120"/>
              </a:rPr>
              <a:t>問卷預測</a:t>
            </a:r>
            <a:r>
              <a:rPr lang="zh-TW" altLang="en-US" dirty="0" smtClean="0">
                <a:latin typeface="Times New Roman" pitchFamily="18" charset="0"/>
                <a:ea typeface="標楷體" pitchFamily="65" charset="-120"/>
              </a:rPr>
              <a:t>，共發放</a:t>
            </a:r>
            <a:r>
              <a:rPr lang="en-US" altLang="zh-TW" dirty="0" smtClean="0">
                <a:latin typeface="Times New Roman" pitchFamily="18" charset="0"/>
                <a:ea typeface="標楷體" pitchFamily="65" charset="-120"/>
              </a:rPr>
              <a:t>65</a:t>
            </a:r>
            <a:r>
              <a:rPr lang="zh-TW" altLang="en-US" dirty="0" smtClean="0">
                <a:latin typeface="Times New Roman" pitchFamily="18" charset="0"/>
                <a:ea typeface="標楷體" pitchFamily="65" charset="-120"/>
              </a:rPr>
              <a:t>分。經過預測數據分析及修改問卷題項後，分別於</a:t>
            </a:r>
            <a:r>
              <a:rPr lang="en-US" altLang="zh-TW" dirty="0" smtClean="0">
                <a:solidFill>
                  <a:srgbClr val="FF6699"/>
                </a:solidFill>
                <a:latin typeface="Times New Roman" pitchFamily="18" charset="0"/>
                <a:ea typeface="標楷體" pitchFamily="65" charset="-120"/>
              </a:rPr>
              <a:t>2011</a:t>
            </a:r>
            <a:r>
              <a:rPr lang="zh-TW" altLang="en-US" dirty="0" smtClean="0">
                <a:solidFill>
                  <a:srgbClr val="FF6699"/>
                </a:solidFill>
                <a:latin typeface="Times New Roman" pitchFamily="18" charset="0"/>
                <a:ea typeface="標楷體" pitchFamily="65" charset="-120"/>
              </a:rPr>
              <a:t>年</a:t>
            </a:r>
            <a:r>
              <a:rPr lang="en-US" altLang="zh-TW" dirty="0" smtClean="0">
                <a:solidFill>
                  <a:srgbClr val="FF6699"/>
                </a:solidFill>
                <a:latin typeface="Times New Roman" pitchFamily="18" charset="0"/>
                <a:ea typeface="標楷體" pitchFamily="65" charset="-120"/>
              </a:rPr>
              <a:t>12</a:t>
            </a:r>
            <a:r>
              <a:rPr lang="zh-TW" altLang="en-US" dirty="0" smtClean="0">
                <a:solidFill>
                  <a:srgbClr val="FF6699"/>
                </a:solidFill>
                <a:latin typeface="Times New Roman" pitchFamily="18" charset="0"/>
                <a:ea typeface="標楷體" pitchFamily="65" charset="-120"/>
              </a:rPr>
              <a:t>月</a:t>
            </a:r>
            <a:r>
              <a:rPr lang="en-US" altLang="zh-TW" dirty="0" smtClean="0">
                <a:solidFill>
                  <a:srgbClr val="FF6699"/>
                </a:solidFill>
                <a:latin typeface="Times New Roman" pitchFamily="18" charset="0"/>
                <a:ea typeface="標楷體" pitchFamily="65" charset="-120"/>
              </a:rPr>
              <a:t>03</a:t>
            </a:r>
            <a:r>
              <a:rPr lang="zh-TW" altLang="en-US" dirty="0" smtClean="0">
                <a:solidFill>
                  <a:srgbClr val="FF6699"/>
                </a:solidFill>
                <a:latin typeface="Times New Roman" pitchFamily="18" charset="0"/>
                <a:ea typeface="標楷體" pitchFamily="65" charset="-120"/>
              </a:rPr>
              <a:t>日</a:t>
            </a:r>
            <a:r>
              <a:rPr lang="zh-TW" altLang="en-US" dirty="0" smtClean="0">
                <a:latin typeface="Times New Roman" pitchFamily="18" charset="0"/>
                <a:ea typeface="標楷體" pitchFamily="65" charset="-120"/>
              </a:rPr>
              <a:t>、</a:t>
            </a:r>
            <a:r>
              <a:rPr lang="en-US" altLang="zh-TW" dirty="0">
                <a:solidFill>
                  <a:srgbClr val="FF6699"/>
                </a:solidFill>
                <a:latin typeface="Times New Roman" pitchFamily="18" charset="0"/>
                <a:ea typeface="標楷體" pitchFamily="65" charset="-120"/>
              </a:rPr>
              <a:t>12</a:t>
            </a:r>
            <a:r>
              <a:rPr lang="zh-TW" altLang="en-US" dirty="0">
                <a:solidFill>
                  <a:srgbClr val="FF6699"/>
                </a:solidFill>
                <a:latin typeface="Times New Roman" pitchFamily="18" charset="0"/>
                <a:ea typeface="標楷體" pitchFamily="65" charset="-120"/>
              </a:rPr>
              <a:t>月</a:t>
            </a:r>
            <a:r>
              <a:rPr lang="en-US" altLang="zh-TW" dirty="0">
                <a:solidFill>
                  <a:srgbClr val="FF6699"/>
                </a:solidFill>
                <a:latin typeface="Times New Roman" pitchFamily="18" charset="0"/>
                <a:ea typeface="標楷體" pitchFamily="65" charset="-120"/>
              </a:rPr>
              <a:t>04</a:t>
            </a:r>
            <a:r>
              <a:rPr lang="zh-TW" altLang="en-US" dirty="0">
                <a:solidFill>
                  <a:srgbClr val="FF6699"/>
                </a:solidFill>
                <a:latin typeface="Times New Roman" pitchFamily="18" charset="0"/>
                <a:ea typeface="標楷體" pitchFamily="65" charset="-120"/>
              </a:rPr>
              <a:t>日</a:t>
            </a:r>
            <a:r>
              <a:rPr lang="zh-TW" altLang="en-US" dirty="0" smtClean="0">
                <a:latin typeface="Times New Roman" pitchFamily="18" charset="0"/>
                <a:ea typeface="標楷體" pitchFamily="65" charset="-120"/>
              </a:rPr>
              <a:t>以及</a:t>
            </a:r>
            <a:r>
              <a:rPr lang="en-US" altLang="zh-TW" dirty="0">
                <a:solidFill>
                  <a:srgbClr val="FF6699"/>
                </a:solidFill>
                <a:latin typeface="Times New Roman" pitchFamily="18" charset="0"/>
                <a:ea typeface="標楷體" pitchFamily="65" charset="-120"/>
              </a:rPr>
              <a:t>12</a:t>
            </a:r>
            <a:r>
              <a:rPr lang="zh-TW" altLang="en-US" dirty="0">
                <a:solidFill>
                  <a:srgbClr val="FF6699"/>
                </a:solidFill>
                <a:latin typeface="Times New Roman" pitchFamily="18" charset="0"/>
                <a:ea typeface="標楷體" pitchFamily="65" charset="-120"/>
              </a:rPr>
              <a:t>月</a:t>
            </a:r>
            <a:r>
              <a:rPr lang="en-US" altLang="zh-TW" dirty="0">
                <a:solidFill>
                  <a:srgbClr val="FF6699"/>
                </a:solidFill>
                <a:latin typeface="Times New Roman" pitchFamily="18" charset="0"/>
                <a:ea typeface="標楷體" pitchFamily="65" charset="-120"/>
              </a:rPr>
              <a:t>10</a:t>
            </a:r>
            <a:r>
              <a:rPr lang="zh-TW" altLang="en-US" dirty="0">
                <a:solidFill>
                  <a:srgbClr val="FF6699"/>
                </a:solidFill>
                <a:latin typeface="Times New Roman" pitchFamily="18" charset="0"/>
                <a:ea typeface="標楷體" pitchFamily="65" charset="-120"/>
              </a:rPr>
              <a:t>日</a:t>
            </a:r>
            <a:r>
              <a:rPr lang="zh-TW" altLang="en-US" dirty="0" smtClean="0">
                <a:latin typeface="Times New Roman" pitchFamily="18" charset="0"/>
                <a:ea typeface="標楷體" pitchFamily="65" charset="-120"/>
              </a:rPr>
              <a:t>、</a:t>
            </a:r>
            <a:r>
              <a:rPr lang="en-US" altLang="zh-TW" dirty="0">
                <a:solidFill>
                  <a:srgbClr val="FF6699"/>
                </a:solidFill>
                <a:latin typeface="Times New Roman" pitchFamily="18" charset="0"/>
                <a:ea typeface="標楷體" pitchFamily="65" charset="-120"/>
              </a:rPr>
              <a:t>12</a:t>
            </a:r>
            <a:r>
              <a:rPr lang="zh-TW" altLang="en-US" dirty="0">
                <a:solidFill>
                  <a:srgbClr val="FF6699"/>
                </a:solidFill>
                <a:latin typeface="Times New Roman" pitchFamily="18" charset="0"/>
                <a:ea typeface="標楷體" pitchFamily="65" charset="-120"/>
              </a:rPr>
              <a:t>月</a:t>
            </a:r>
            <a:r>
              <a:rPr lang="en-US" altLang="zh-TW" dirty="0">
                <a:solidFill>
                  <a:srgbClr val="FF6699"/>
                </a:solidFill>
                <a:latin typeface="Times New Roman" pitchFamily="18" charset="0"/>
                <a:ea typeface="標楷體" pitchFamily="65" charset="-120"/>
              </a:rPr>
              <a:t>11</a:t>
            </a:r>
            <a:r>
              <a:rPr lang="zh-TW" altLang="en-US" dirty="0">
                <a:solidFill>
                  <a:srgbClr val="FF6699"/>
                </a:solidFill>
                <a:latin typeface="Times New Roman" pitchFamily="18" charset="0"/>
                <a:ea typeface="標楷體" pitchFamily="65" charset="-120"/>
              </a:rPr>
              <a:t>日</a:t>
            </a:r>
            <a:r>
              <a:rPr lang="zh-TW" altLang="en-US" dirty="0" smtClean="0">
                <a:latin typeface="Times New Roman" pitchFamily="18" charset="0"/>
                <a:ea typeface="標楷體" pitchFamily="65" charset="-120"/>
              </a:rPr>
              <a:t>，</a:t>
            </a:r>
            <a:r>
              <a:rPr lang="zh-TW" altLang="en-US" dirty="0" smtClean="0">
                <a:solidFill>
                  <a:srgbClr val="FF6699"/>
                </a:solidFill>
                <a:latin typeface="Times New Roman" pitchFamily="18" charset="0"/>
                <a:ea typeface="標楷體" pitchFamily="65" charset="-120"/>
              </a:rPr>
              <a:t>進行正式抽樣</a:t>
            </a:r>
            <a:r>
              <a:rPr lang="zh-TW" altLang="en-US" dirty="0" smtClean="0">
                <a:latin typeface="Times New Roman" pitchFamily="18" charset="0"/>
                <a:ea typeface="標楷體" pitchFamily="65" charset="-120"/>
              </a:rPr>
              <a:t>。</a:t>
            </a:r>
            <a:endParaRPr lang="en-US" altLang="zh-TW" dirty="0" smtClean="0">
              <a:latin typeface="Times New Roman" pitchFamily="18" charset="0"/>
              <a:ea typeface="標楷體" pitchFamily="65" charset="-120"/>
            </a:endParaRPr>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6" name="投影片編號版面配置區 5"/>
          <p:cNvSpPr>
            <a:spLocks noGrp="1"/>
          </p:cNvSpPr>
          <p:nvPr>
            <p:ph type="sldNum" sz="quarter" idx="12"/>
          </p:nvPr>
        </p:nvSpPr>
        <p:spPr/>
        <p:txBody>
          <a:bodyPr/>
          <a:lstStyle/>
          <a:p>
            <a:fld id="{316C61E0-F756-4DE1-AFC8-4AF7F8675517}" type="slidenum">
              <a:rPr lang="zh-TW" altLang="en-US" smtClean="0"/>
              <a:pPr/>
              <a:t>22</a:t>
            </a:fld>
            <a:endParaRPr lang="zh-TW" altLang="en-US"/>
          </a:p>
        </p:txBody>
      </p:sp>
    </p:spTree>
    <p:extLst>
      <p:ext uri="{BB962C8B-B14F-4D97-AF65-F5344CB8AC3E}">
        <p14:creationId xmlns:p14="http://schemas.microsoft.com/office/powerpoint/2010/main" val="25382588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507288" cy="1143000"/>
          </a:xfrm>
        </p:spPr>
        <p:txBody>
          <a:bodyPr/>
          <a:lstStyle/>
          <a:p>
            <a:pPr algn="r"/>
            <a:r>
              <a:rPr lang="en-US" altLang="zh-TW" dirty="0" smtClean="0">
                <a:solidFill>
                  <a:schemeClr val="bg1"/>
                </a:solidFill>
              </a:rPr>
              <a:t>3.6</a:t>
            </a:r>
            <a:r>
              <a:rPr lang="zh-TW" altLang="en-US" dirty="0" smtClean="0">
                <a:solidFill>
                  <a:schemeClr val="bg1"/>
                </a:solidFill>
              </a:rPr>
              <a:t>問卷設計</a:t>
            </a:r>
            <a:endParaRPr lang="zh-TW" altLang="en-US" dirty="0">
              <a:solidFill>
                <a:schemeClr val="bg1"/>
              </a:solidFill>
            </a:endParaRPr>
          </a:p>
        </p:txBody>
      </p:sp>
      <p:sp>
        <p:nvSpPr>
          <p:cNvPr id="3" name="內容版面配置區 2"/>
          <p:cNvSpPr>
            <a:spLocks noGrp="1"/>
          </p:cNvSpPr>
          <p:nvPr>
            <p:ph idx="1"/>
          </p:nvPr>
        </p:nvSpPr>
        <p:spPr>
          <a:xfrm>
            <a:off x="323528" y="1844824"/>
            <a:ext cx="8229600" cy="4525963"/>
          </a:xfrm>
        </p:spPr>
        <p:txBody>
          <a:bodyPr>
            <a:normAutofit fontScale="77500" lnSpcReduction="20000"/>
          </a:bodyPr>
          <a:lstStyle/>
          <a:p>
            <a:pPr marL="0" indent="0">
              <a:buNone/>
            </a:pPr>
            <a:r>
              <a:rPr lang="zh-TW" altLang="en-US" dirty="0" smtClean="0"/>
              <a:t>本研究之問卷內容分為</a:t>
            </a:r>
            <a:r>
              <a:rPr lang="zh-TW" altLang="en-US" dirty="0" smtClean="0">
                <a:solidFill>
                  <a:srgbClr val="C00000"/>
                </a:solidFill>
              </a:rPr>
              <a:t>十個部分</a:t>
            </a:r>
            <a:r>
              <a:rPr lang="zh-TW" altLang="en-US" dirty="0" smtClean="0"/>
              <a:t>：</a:t>
            </a:r>
          </a:p>
          <a:p>
            <a:r>
              <a:rPr lang="zh-TW" altLang="en-US" dirty="0" smtClean="0"/>
              <a:t>一、行為信念</a:t>
            </a:r>
          </a:p>
          <a:p>
            <a:r>
              <a:rPr lang="zh-TW" altLang="en-US" dirty="0" smtClean="0"/>
              <a:t>二、規範信念</a:t>
            </a:r>
          </a:p>
          <a:p>
            <a:r>
              <a:rPr lang="zh-TW" altLang="en-US" dirty="0" smtClean="0"/>
              <a:t>三、控制信念</a:t>
            </a:r>
          </a:p>
          <a:p>
            <a:r>
              <a:rPr lang="zh-TW" altLang="en-US" dirty="0" smtClean="0"/>
              <a:t>四、態度</a:t>
            </a:r>
          </a:p>
          <a:p>
            <a:r>
              <a:rPr lang="zh-TW" altLang="en-US" dirty="0" smtClean="0"/>
              <a:t>五、主觀規範</a:t>
            </a:r>
          </a:p>
          <a:p>
            <a:r>
              <a:rPr lang="zh-TW" altLang="en-US" dirty="0" smtClean="0"/>
              <a:t>六、知覺行為控制</a:t>
            </a:r>
          </a:p>
          <a:p>
            <a:r>
              <a:rPr lang="zh-TW" altLang="en-US" dirty="0" smtClean="0"/>
              <a:t>七</a:t>
            </a:r>
            <a:r>
              <a:rPr lang="zh-TW" altLang="en-US" dirty="0"/>
              <a:t>、生態意識</a:t>
            </a:r>
          </a:p>
          <a:p>
            <a:r>
              <a:rPr lang="zh-TW" altLang="en-US" dirty="0" smtClean="0"/>
              <a:t>八、利</a:t>
            </a:r>
            <a:r>
              <a:rPr lang="zh-TW" altLang="en-US" dirty="0"/>
              <a:t>他</a:t>
            </a:r>
            <a:r>
              <a:rPr lang="zh-TW" altLang="en-US" dirty="0" smtClean="0"/>
              <a:t>主義</a:t>
            </a:r>
          </a:p>
          <a:p>
            <a:r>
              <a:rPr lang="zh-TW" altLang="en-US" dirty="0" smtClean="0"/>
              <a:t>九、行為意圖</a:t>
            </a:r>
          </a:p>
          <a:p>
            <a:r>
              <a:rPr lang="zh-TW" altLang="en-US" dirty="0" smtClean="0"/>
              <a:t>十、受訪者之社會經濟背景資料</a:t>
            </a:r>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6" name="投影片編號版面配置區 5"/>
          <p:cNvSpPr>
            <a:spLocks noGrp="1"/>
          </p:cNvSpPr>
          <p:nvPr>
            <p:ph type="sldNum" sz="quarter" idx="12"/>
          </p:nvPr>
        </p:nvSpPr>
        <p:spPr/>
        <p:txBody>
          <a:bodyPr/>
          <a:lstStyle/>
          <a:p>
            <a:fld id="{316C61E0-F756-4DE1-AFC8-4AF7F8675517}" type="slidenum">
              <a:rPr lang="zh-TW" altLang="en-US" smtClean="0"/>
              <a:pPr/>
              <a:t>23</a:t>
            </a:fld>
            <a:endParaRPr lang="zh-TW" altLang="en-US"/>
          </a:p>
        </p:txBody>
      </p:sp>
    </p:spTree>
    <p:extLst>
      <p:ext uri="{BB962C8B-B14F-4D97-AF65-F5344CB8AC3E}">
        <p14:creationId xmlns:p14="http://schemas.microsoft.com/office/powerpoint/2010/main" val="24026200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686800" cy="1143000"/>
          </a:xfrm>
        </p:spPr>
        <p:txBody>
          <a:bodyPr/>
          <a:lstStyle/>
          <a:p>
            <a:pPr algn="r"/>
            <a:r>
              <a:rPr lang="en-US" altLang="zh-TW" dirty="0" smtClean="0">
                <a:solidFill>
                  <a:schemeClr val="bg1"/>
                </a:solidFill>
              </a:rPr>
              <a:t>3.8</a:t>
            </a:r>
            <a:r>
              <a:rPr lang="zh-TW" altLang="en-US" dirty="0" smtClean="0">
                <a:solidFill>
                  <a:schemeClr val="bg1"/>
                </a:solidFill>
              </a:rPr>
              <a:t>統計分析方法</a:t>
            </a:r>
            <a:endParaRPr lang="zh-TW" altLang="en-US" dirty="0">
              <a:solidFill>
                <a:schemeClr val="bg1"/>
              </a:solidFill>
            </a:endParaRPr>
          </a:p>
        </p:txBody>
      </p:sp>
      <p:sp>
        <p:nvSpPr>
          <p:cNvPr id="3" name="內容版面配置區 2"/>
          <p:cNvSpPr>
            <a:spLocks noGrp="1"/>
          </p:cNvSpPr>
          <p:nvPr>
            <p:ph idx="1"/>
          </p:nvPr>
        </p:nvSpPr>
        <p:spPr>
          <a:xfrm>
            <a:off x="323528" y="1700808"/>
            <a:ext cx="8496944" cy="4997152"/>
          </a:xfrm>
        </p:spPr>
        <p:txBody>
          <a:bodyPr>
            <a:normAutofit fontScale="92500" lnSpcReduction="20000"/>
          </a:bodyPr>
          <a:lstStyle/>
          <a:p>
            <a:pPr algn="just">
              <a:lnSpc>
                <a:spcPct val="120000"/>
              </a:lnSpc>
            </a:pPr>
            <a:r>
              <a:rPr lang="zh-TW" altLang="en-US" sz="3000" dirty="0" smtClean="0"/>
              <a:t>採用</a:t>
            </a:r>
            <a:r>
              <a:rPr lang="en-US" altLang="zh-TW" sz="3000" dirty="0"/>
              <a:t>SPSS12.0</a:t>
            </a:r>
            <a:r>
              <a:rPr lang="zh-TW" altLang="en-US" sz="3000" dirty="0"/>
              <a:t>中文版套裝軟體與</a:t>
            </a:r>
            <a:r>
              <a:rPr lang="en-US" altLang="zh-TW" sz="3000" dirty="0"/>
              <a:t>LISREL8.52</a:t>
            </a:r>
            <a:r>
              <a:rPr lang="zh-TW" altLang="en-US" sz="3000" dirty="0"/>
              <a:t>版套裝軟體，進行敘述性統計分析以及結構方程式模式取向路徑</a:t>
            </a:r>
            <a:r>
              <a:rPr lang="zh-TW" altLang="en-US" sz="3000" dirty="0" smtClean="0"/>
              <a:t>分析</a:t>
            </a:r>
            <a:endParaRPr lang="en-US" altLang="zh-TW" sz="3000" dirty="0" smtClean="0"/>
          </a:p>
          <a:p>
            <a:r>
              <a:rPr lang="en-US" altLang="zh-TW" sz="3000" dirty="0" smtClean="0"/>
              <a:t>3.8.1</a:t>
            </a:r>
            <a:r>
              <a:rPr lang="zh-TW" altLang="en-US" sz="3000" b="1" dirty="0" smtClean="0">
                <a:solidFill>
                  <a:srgbClr val="C09200"/>
                </a:solidFill>
              </a:rPr>
              <a:t>敘述性統計分析</a:t>
            </a:r>
          </a:p>
          <a:p>
            <a:r>
              <a:rPr lang="en-US" altLang="zh-TW" sz="3000" dirty="0" smtClean="0"/>
              <a:t>3.8.2</a:t>
            </a:r>
            <a:r>
              <a:rPr lang="zh-TW" altLang="en-US" sz="3000" b="1" dirty="0" smtClean="0">
                <a:solidFill>
                  <a:srgbClr val="00B050"/>
                </a:solidFill>
              </a:rPr>
              <a:t>信度分析</a:t>
            </a:r>
          </a:p>
          <a:p>
            <a:r>
              <a:rPr lang="en-US" altLang="zh-TW" sz="3000" dirty="0" smtClean="0"/>
              <a:t>3.8.3</a:t>
            </a:r>
            <a:r>
              <a:rPr lang="zh-TW" altLang="en-US" sz="3000" b="1" dirty="0" smtClean="0">
                <a:solidFill>
                  <a:srgbClr val="0070C0"/>
                </a:solidFill>
              </a:rPr>
              <a:t>項目分析</a:t>
            </a:r>
          </a:p>
          <a:p>
            <a:r>
              <a:rPr lang="en-US" altLang="zh-TW" sz="3000" dirty="0" smtClean="0"/>
              <a:t>3.8.4</a:t>
            </a:r>
            <a:r>
              <a:rPr lang="zh-TW" altLang="en-US" sz="3000" b="1" dirty="0" smtClean="0">
                <a:solidFill>
                  <a:srgbClr val="FF6699"/>
                </a:solidFill>
              </a:rPr>
              <a:t>結構方程式分析</a:t>
            </a:r>
          </a:p>
          <a:p>
            <a:pPr marL="1080000" indent="0">
              <a:buNone/>
            </a:pPr>
            <a:r>
              <a:rPr lang="zh-TW" altLang="en-US" sz="3000" dirty="0" smtClean="0"/>
              <a:t>一、結構方程式分析程序</a:t>
            </a:r>
          </a:p>
          <a:p>
            <a:pPr marL="1080000" indent="0">
              <a:buNone/>
            </a:pPr>
            <a:r>
              <a:rPr lang="zh-TW" altLang="en-US" sz="3000" dirty="0"/>
              <a:t>二、驗證性因素分析</a:t>
            </a:r>
          </a:p>
          <a:p>
            <a:pPr marL="1080000" indent="0">
              <a:buNone/>
            </a:pPr>
            <a:r>
              <a:rPr lang="zh-TW" altLang="en-US" sz="3000" dirty="0"/>
              <a:t>三、結構方程式模式適配度之評鑑</a:t>
            </a:r>
          </a:p>
          <a:p>
            <a:pPr marL="1080000" indent="0">
              <a:buNone/>
            </a:pPr>
            <a:r>
              <a:rPr lang="zh-TW" altLang="en-US" sz="3000" dirty="0"/>
              <a:t>四、模式修正</a:t>
            </a:r>
          </a:p>
          <a:p>
            <a:pPr marL="0" indent="0">
              <a:buNone/>
            </a:pPr>
            <a:endParaRPr lang="zh-TW" altLang="en-US" sz="3000" dirty="0"/>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6" name="投影片編號版面配置區 5"/>
          <p:cNvSpPr>
            <a:spLocks noGrp="1"/>
          </p:cNvSpPr>
          <p:nvPr>
            <p:ph type="sldNum" sz="quarter" idx="12"/>
          </p:nvPr>
        </p:nvSpPr>
        <p:spPr/>
        <p:txBody>
          <a:bodyPr/>
          <a:lstStyle/>
          <a:p>
            <a:fld id="{316C61E0-F756-4DE1-AFC8-4AF7F8675517}" type="slidenum">
              <a:rPr lang="zh-TW" altLang="en-US" smtClean="0"/>
              <a:pPr/>
              <a:t>24</a:t>
            </a:fld>
            <a:endParaRPr lang="zh-TW" altLang="en-US"/>
          </a:p>
        </p:txBody>
      </p:sp>
    </p:spTree>
    <p:extLst>
      <p:ext uri="{BB962C8B-B14F-4D97-AF65-F5344CB8AC3E}">
        <p14:creationId xmlns:p14="http://schemas.microsoft.com/office/powerpoint/2010/main" val="26400762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graphicFrame>
        <p:nvGraphicFramePr>
          <p:cNvPr id="4" name="內容版面配置區 9"/>
          <p:cNvGraphicFramePr>
            <a:graphicFrameLocks/>
          </p:cNvGraphicFramePr>
          <p:nvPr>
            <p:extLst>
              <p:ext uri="{D42A27DB-BD31-4B8C-83A1-F6EECF244321}">
                <p14:modId xmlns:p14="http://schemas.microsoft.com/office/powerpoint/2010/main" val="3204302957"/>
              </p:ext>
            </p:extLst>
          </p:nvPr>
        </p:nvGraphicFramePr>
        <p:xfrm>
          <a:off x="683568" y="1628800"/>
          <a:ext cx="7772400" cy="43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日期版面配置區 4"/>
          <p:cNvSpPr>
            <a:spLocks noGrp="1"/>
          </p:cNvSpPr>
          <p:nvPr>
            <p:ph type="dt" sz="half" idx="10"/>
          </p:nvPr>
        </p:nvSpPr>
        <p:spPr/>
        <p:txBody>
          <a:bodyPr/>
          <a:lstStyle/>
          <a:p>
            <a:r>
              <a:rPr lang="en-US" altLang="zh-TW" smtClean="0"/>
              <a:t>2012/5/26</a:t>
            </a:r>
            <a:endParaRPr lang="zh-TW" altLang="en-US"/>
          </a:p>
        </p:txBody>
      </p:sp>
      <p:sp>
        <p:nvSpPr>
          <p:cNvPr id="7" name="投影片編號版面配置區 6"/>
          <p:cNvSpPr>
            <a:spLocks noGrp="1"/>
          </p:cNvSpPr>
          <p:nvPr>
            <p:ph type="sldNum" sz="quarter" idx="12"/>
          </p:nvPr>
        </p:nvSpPr>
        <p:spPr/>
        <p:txBody>
          <a:bodyPr/>
          <a:lstStyle/>
          <a:p>
            <a:fld id="{316C61E0-F756-4DE1-AFC8-4AF7F8675517}" type="slidenum">
              <a:rPr lang="zh-TW" altLang="en-US" smtClean="0"/>
              <a:pPr/>
              <a:t>25</a:t>
            </a:fld>
            <a:endParaRPr lang="zh-TW" altLang="en-US"/>
          </a:p>
        </p:txBody>
      </p:sp>
    </p:spTree>
    <p:extLst>
      <p:ext uri="{BB962C8B-B14F-4D97-AF65-F5344CB8AC3E}">
        <p14:creationId xmlns:p14="http://schemas.microsoft.com/office/powerpoint/2010/main" val="28873931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686800" cy="1143000"/>
          </a:xfrm>
        </p:spPr>
        <p:txBody>
          <a:bodyPr>
            <a:noAutofit/>
          </a:bodyPr>
          <a:lstStyle/>
          <a:p>
            <a:pPr algn="r"/>
            <a:r>
              <a:rPr lang="en-US" altLang="zh-TW" sz="4000" dirty="0" smtClean="0">
                <a:solidFill>
                  <a:schemeClr val="bg1"/>
                </a:solidFill>
              </a:rPr>
              <a:t>4.1</a:t>
            </a:r>
            <a:r>
              <a:rPr lang="zh-TW" altLang="en-US" sz="4000" dirty="0" smtClean="0">
                <a:solidFill>
                  <a:schemeClr val="bg1"/>
                </a:solidFill>
              </a:rPr>
              <a:t>受訪者的社會經濟</a:t>
            </a:r>
            <a:r>
              <a:rPr lang="en-US" altLang="zh-TW" sz="4000" dirty="0" smtClean="0">
                <a:solidFill>
                  <a:schemeClr val="bg1"/>
                </a:solidFill>
              </a:rPr>
              <a:t/>
            </a:r>
            <a:br>
              <a:rPr lang="en-US" altLang="zh-TW" sz="4000" dirty="0" smtClean="0">
                <a:solidFill>
                  <a:schemeClr val="bg1"/>
                </a:solidFill>
              </a:rPr>
            </a:br>
            <a:r>
              <a:rPr lang="zh-TW" altLang="en-US" sz="4000" dirty="0" smtClean="0">
                <a:solidFill>
                  <a:schemeClr val="bg1"/>
                </a:solidFill>
              </a:rPr>
              <a:t>之背景統計</a:t>
            </a:r>
            <a:endParaRPr lang="zh-TW" altLang="en-US" sz="4000" dirty="0">
              <a:solidFill>
                <a:schemeClr val="bg1"/>
              </a:solidFill>
            </a:endParaRPr>
          </a:p>
        </p:txBody>
      </p:sp>
      <p:sp>
        <p:nvSpPr>
          <p:cNvPr id="3" name="內容版面配置區 2"/>
          <p:cNvSpPr>
            <a:spLocks noGrp="1"/>
          </p:cNvSpPr>
          <p:nvPr>
            <p:ph idx="1"/>
          </p:nvPr>
        </p:nvSpPr>
        <p:spPr>
          <a:xfrm>
            <a:off x="323528" y="1844824"/>
            <a:ext cx="8568952" cy="4824536"/>
          </a:xfrm>
        </p:spPr>
        <p:txBody>
          <a:bodyPr>
            <a:normAutofit fontScale="62500" lnSpcReduction="20000"/>
          </a:bodyPr>
          <a:lstStyle/>
          <a:p>
            <a:pPr>
              <a:spcBef>
                <a:spcPts val="600"/>
              </a:spcBef>
              <a:spcAft>
                <a:spcPts val="600"/>
              </a:spcAft>
            </a:pPr>
            <a:r>
              <a:rPr lang="zh-TW" altLang="en-US" dirty="0" smtClean="0">
                <a:latin typeface="Times New Roman" pitchFamily="18" charset="0"/>
                <a:ea typeface="標楷體" pitchFamily="65" charset="-120"/>
              </a:rPr>
              <a:t>所有受訪者中</a:t>
            </a:r>
            <a:r>
              <a:rPr lang="zh-TW" altLang="en-US" b="1" dirty="0" smtClean="0">
                <a:latin typeface="Times New Roman" pitchFamily="18" charset="0"/>
                <a:ea typeface="標楷體" pitchFamily="65" charset="-120"/>
              </a:rPr>
              <a:t>男性</a:t>
            </a:r>
            <a:r>
              <a:rPr lang="zh-TW" altLang="en-US" dirty="0" smtClean="0">
                <a:latin typeface="Times New Roman" pitchFamily="18" charset="0"/>
                <a:ea typeface="標楷體" pitchFamily="65" charset="-120"/>
              </a:rPr>
              <a:t>占</a:t>
            </a:r>
            <a:r>
              <a:rPr lang="en-US" altLang="zh-TW" dirty="0" smtClean="0">
                <a:latin typeface="Times New Roman" pitchFamily="18" charset="0"/>
                <a:ea typeface="標楷體" pitchFamily="65" charset="-120"/>
              </a:rPr>
              <a:t>54.3 %</a:t>
            </a:r>
            <a:r>
              <a:rPr lang="zh-TW" altLang="en-US" dirty="0" smtClean="0">
                <a:latin typeface="Times New Roman" pitchFamily="18" charset="0"/>
                <a:ea typeface="標楷體" pitchFamily="65" charset="-120"/>
              </a:rPr>
              <a:t>，</a:t>
            </a:r>
            <a:r>
              <a:rPr lang="zh-TW" altLang="en-US" b="1" dirty="0" smtClean="0">
                <a:latin typeface="Times New Roman" pitchFamily="18" charset="0"/>
                <a:ea typeface="標楷體" pitchFamily="65" charset="-120"/>
              </a:rPr>
              <a:t>女性</a:t>
            </a:r>
            <a:r>
              <a:rPr lang="zh-TW" altLang="en-US" dirty="0" smtClean="0">
                <a:latin typeface="Times New Roman" pitchFamily="18" charset="0"/>
                <a:ea typeface="標楷體" pitchFamily="65" charset="-120"/>
              </a:rPr>
              <a:t>佔</a:t>
            </a:r>
            <a:r>
              <a:rPr lang="en-US" altLang="zh-TW" dirty="0" smtClean="0">
                <a:latin typeface="Times New Roman" pitchFamily="18" charset="0"/>
                <a:ea typeface="標楷體" pitchFamily="65" charset="-120"/>
              </a:rPr>
              <a:t>45.7 %</a:t>
            </a:r>
          </a:p>
          <a:p>
            <a:pPr algn="just">
              <a:spcBef>
                <a:spcPts val="600"/>
              </a:spcBef>
              <a:spcAft>
                <a:spcPts val="600"/>
              </a:spcAft>
            </a:pPr>
            <a:r>
              <a:rPr lang="en-US" altLang="zh-TW" dirty="0" smtClean="0">
                <a:latin typeface="Times New Roman" pitchFamily="18" charset="0"/>
                <a:ea typeface="標楷體" pitchFamily="65" charset="-120"/>
              </a:rPr>
              <a:t> </a:t>
            </a:r>
            <a:r>
              <a:rPr lang="zh-TW" altLang="en-US" b="1" dirty="0" smtClean="0">
                <a:solidFill>
                  <a:srgbClr val="D6A300"/>
                </a:solidFill>
                <a:latin typeface="Times New Roman" pitchFamily="18" charset="0"/>
                <a:ea typeface="標楷體" pitchFamily="65" charset="-120"/>
              </a:rPr>
              <a:t>年齡</a:t>
            </a:r>
            <a:r>
              <a:rPr lang="zh-TW" altLang="en-US" dirty="0" smtClean="0">
                <a:latin typeface="Times New Roman" pitchFamily="18" charset="0"/>
                <a:ea typeface="標楷體" pitchFamily="65" charset="-120"/>
              </a:rPr>
              <a:t>：以</a:t>
            </a:r>
            <a:r>
              <a:rPr lang="en-US" altLang="zh-TW" b="1" dirty="0">
                <a:solidFill>
                  <a:srgbClr val="D6A300"/>
                </a:solidFill>
                <a:latin typeface="Times New Roman" pitchFamily="18" charset="0"/>
                <a:ea typeface="標楷體" pitchFamily="65" charset="-120"/>
              </a:rPr>
              <a:t>25~34</a:t>
            </a:r>
            <a:r>
              <a:rPr lang="zh-TW" altLang="en-US" b="1" dirty="0">
                <a:solidFill>
                  <a:srgbClr val="D6A300"/>
                </a:solidFill>
                <a:latin typeface="Times New Roman" pitchFamily="18" charset="0"/>
                <a:ea typeface="標楷體" pitchFamily="65" charset="-120"/>
              </a:rPr>
              <a:t>歲</a:t>
            </a:r>
            <a:r>
              <a:rPr lang="zh-TW" altLang="en-US" dirty="0" smtClean="0">
                <a:latin typeface="Times New Roman" pitchFamily="18" charset="0"/>
                <a:ea typeface="標楷體" pitchFamily="65" charset="-120"/>
              </a:rPr>
              <a:t>為最多，其次為</a:t>
            </a:r>
            <a:r>
              <a:rPr lang="en-US" altLang="zh-TW" dirty="0" smtClean="0">
                <a:latin typeface="Times New Roman" pitchFamily="18" charset="0"/>
                <a:ea typeface="標楷體" pitchFamily="65" charset="-120"/>
              </a:rPr>
              <a:t>35~44</a:t>
            </a:r>
            <a:r>
              <a:rPr lang="zh-TW" altLang="en-US" dirty="0" smtClean="0">
                <a:latin typeface="Times New Roman" pitchFamily="18" charset="0"/>
                <a:ea typeface="標楷體" pitchFamily="65" charset="-120"/>
              </a:rPr>
              <a:t>歲</a:t>
            </a:r>
          </a:p>
          <a:p>
            <a:pPr>
              <a:spcBef>
                <a:spcPts val="600"/>
              </a:spcBef>
              <a:spcAft>
                <a:spcPts val="600"/>
              </a:spcAft>
            </a:pPr>
            <a:r>
              <a:rPr lang="zh-TW" altLang="en-US" b="1" dirty="0" smtClean="0">
                <a:solidFill>
                  <a:srgbClr val="FF3399"/>
                </a:solidFill>
                <a:latin typeface="Times New Roman" pitchFamily="18" charset="0"/>
                <a:ea typeface="標楷體" pitchFamily="65" charset="-120"/>
              </a:rPr>
              <a:t>教育程度</a:t>
            </a:r>
            <a:r>
              <a:rPr lang="zh-TW" altLang="en-US" dirty="0" smtClean="0">
                <a:latin typeface="Times New Roman" pitchFamily="18" charset="0"/>
                <a:ea typeface="標楷體" pitchFamily="65" charset="-120"/>
              </a:rPr>
              <a:t>： </a:t>
            </a:r>
            <a:r>
              <a:rPr lang="zh-TW" altLang="en-US" b="1" dirty="0">
                <a:solidFill>
                  <a:srgbClr val="FF3399"/>
                </a:solidFill>
                <a:latin typeface="Times New Roman" pitchFamily="18" charset="0"/>
                <a:ea typeface="標楷體" pitchFamily="65" charset="-120"/>
              </a:rPr>
              <a:t>大學學歷</a:t>
            </a:r>
            <a:r>
              <a:rPr lang="zh-TW" altLang="en-US" dirty="0" smtClean="0">
                <a:latin typeface="Times New Roman" pitchFamily="18" charset="0"/>
                <a:ea typeface="標楷體" pitchFamily="65" charset="-120"/>
              </a:rPr>
              <a:t>者佔總數一半，其次為專科學歷</a:t>
            </a:r>
          </a:p>
          <a:p>
            <a:pPr>
              <a:spcBef>
                <a:spcPts val="600"/>
              </a:spcBef>
              <a:spcAft>
                <a:spcPts val="600"/>
              </a:spcAft>
            </a:pPr>
            <a:r>
              <a:rPr lang="zh-TW" altLang="en-US" b="1" dirty="0" smtClean="0">
                <a:solidFill>
                  <a:srgbClr val="7030A0"/>
                </a:solidFill>
                <a:latin typeface="Times New Roman" pitchFamily="18" charset="0"/>
                <a:ea typeface="標楷體" pitchFamily="65" charset="-120"/>
              </a:rPr>
              <a:t>職業</a:t>
            </a:r>
            <a:r>
              <a:rPr lang="zh-TW" altLang="en-US" dirty="0" smtClean="0">
                <a:latin typeface="Times New Roman" pitchFamily="18" charset="0"/>
                <a:ea typeface="標楷體" pitchFamily="65" charset="-120"/>
              </a:rPr>
              <a:t>： </a:t>
            </a:r>
            <a:r>
              <a:rPr lang="zh-TW" altLang="en-US" b="1" dirty="0">
                <a:solidFill>
                  <a:srgbClr val="7030A0"/>
                </a:solidFill>
                <a:latin typeface="Times New Roman" pitchFamily="18" charset="0"/>
                <a:ea typeface="標楷體" pitchFamily="65" charset="-120"/>
              </a:rPr>
              <a:t>工、商業</a:t>
            </a:r>
            <a:r>
              <a:rPr lang="zh-TW" altLang="en-US" dirty="0" smtClean="0">
                <a:latin typeface="Times New Roman" pitchFamily="18" charset="0"/>
                <a:ea typeface="標楷體" pitchFamily="65" charset="-120"/>
              </a:rPr>
              <a:t>為最多</a:t>
            </a:r>
            <a:r>
              <a:rPr lang="en-US" altLang="zh-TW" dirty="0" smtClean="0">
                <a:latin typeface="Times New Roman" pitchFamily="18" charset="0"/>
                <a:ea typeface="標楷體" pitchFamily="65" charset="-120"/>
              </a:rPr>
              <a:t>(32.3 %)</a:t>
            </a:r>
            <a:r>
              <a:rPr lang="zh-TW" altLang="en-US" dirty="0" smtClean="0">
                <a:latin typeface="Times New Roman" pitchFamily="18" charset="0"/>
                <a:ea typeface="標楷體" pitchFamily="65" charset="-120"/>
              </a:rPr>
              <a:t>，其次為學生</a:t>
            </a:r>
            <a:r>
              <a:rPr lang="en-US" altLang="zh-TW" dirty="0" smtClean="0">
                <a:latin typeface="Times New Roman" pitchFamily="18" charset="0"/>
                <a:ea typeface="標楷體" pitchFamily="65" charset="-120"/>
              </a:rPr>
              <a:t>(21.3 %)</a:t>
            </a:r>
            <a:r>
              <a:rPr lang="zh-TW" altLang="en-US" dirty="0" smtClean="0">
                <a:latin typeface="Times New Roman" pitchFamily="18" charset="0"/>
                <a:ea typeface="標楷體" pitchFamily="65" charset="-120"/>
              </a:rPr>
              <a:t>，</a:t>
            </a:r>
            <a:endParaRPr lang="en-US" altLang="zh-TW" dirty="0" smtClean="0">
              <a:latin typeface="Times New Roman" pitchFamily="18" charset="0"/>
              <a:ea typeface="標楷體" pitchFamily="65" charset="-120"/>
            </a:endParaRPr>
          </a:p>
          <a:p>
            <a:pPr marL="0" indent="0">
              <a:spcBef>
                <a:spcPts val="600"/>
              </a:spcBef>
              <a:spcAft>
                <a:spcPts val="600"/>
              </a:spcAft>
              <a:buNone/>
            </a:pPr>
            <a:r>
              <a:rPr lang="en-US" altLang="zh-TW" dirty="0" smtClean="0">
                <a:latin typeface="Times New Roman" pitchFamily="18" charset="0"/>
                <a:ea typeface="標楷體" pitchFamily="65" charset="-120"/>
              </a:rPr>
              <a:t>                  </a:t>
            </a:r>
            <a:r>
              <a:rPr lang="zh-TW" altLang="en-US" dirty="0" smtClean="0">
                <a:latin typeface="Times New Roman" pitchFamily="18" charset="0"/>
                <a:ea typeface="標楷體" pitchFamily="65" charset="-120"/>
              </a:rPr>
              <a:t>再者為服務業</a:t>
            </a:r>
            <a:r>
              <a:rPr lang="en-US" altLang="zh-TW" dirty="0" smtClean="0">
                <a:latin typeface="Times New Roman" pitchFamily="18" charset="0"/>
                <a:ea typeface="標楷體" pitchFamily="65" charset="-120"/>
              </a:rPr>
              <a:t>(20.0 %)</a:t>
            </a:r>
            <a:endParaRPr lang="zh-TW" altLang="en-US" dirty="0" smtClean="0">
              <a:latin typeface="Times New Roman" pitchFamily="18" charset="0"/>
              <a:ea typeface="標楷體" pitchFamily="65" charset="-120"/>
            </a:endParaRPr>
          </a:p>
          <a:p>
            <a:pPr>
              <a:spcBef>
                <a:spcPts val="600"/>
              </a:spcBef>
              <a:spcAft>
                <a:spcPts val="600"/>
              </a:spcAft>
            </a:pPr>
            <a:r>
              <a:rPr lang="zh-TW" altLang="en-US" b="1" dirty="0" smtClean="0">
                <a:solidFill>
                  <a:srgbClr val="FF3300"/>
                </a:solidFill>
                <a:latin typeface="Times New Roman" pitchFamily="18" charset="0"/>
                <a:ea typeface="標楷體" pitchFamily="65" charset="-120"/>
              </a:rPr>
              <a:t>婚姻</a:t>
            </a:r>
            <a:r>
              <a:rPr lang="zh-TW" altLang="en-US" dirty="0" smtClean="0">
                <a:latin typeface="Times New Roman" pitchFamily="18" charset="0"/>
                <a:ea typeface="標楷體" pitchFamily="65" charset="-120"/>
              </a:rPr>
              <a:t>： </a:t>
            </a:r>
            <a:r>
              <a:rPr lang="zh-TW" altLang="en-US" b="1" dirty="0">
                <a:solidFill>
                  <a:srgbClr val="FF3300"/>
                </a:solidFill>
                <a:latin typeface="Times New Roman" pitchFamily="18" charset="0"/>
                <a:ea typeface="標楷體" pitchFamily="65" charset="-120"/>
              </a:rPr>
              <a:t>單身</a:t>
            </a:r>
            <a:r>
              <a:rPr lang="en-US" altLang="zh-TW" dirty="0" smtClean="0">
                <a:latin typeface="Times New Roman" pitchFamily="18" charset="0"/>
                <a:ea typeface="標楷體" pitchFamily="65" charset="-120"/>
              </a:rPr>
              <a:t>57.3 %</a:t>
            </a:r>
            <a:r>
              <a:rPr lang="zh-TW" altLang="en-US" dirty="0" smtClean="0">
                <a:latin typeface="Times New Roman" pitchFamily="18" charset="0"/>
                <a:ea typeface="標楷體" pitchFamily="65" charset="-120"/>
              </a:rPr>
              <a:t>，已婚</a:t>
            </a:r>
            <a:r>
              <a:rPr lang="en-US" altLang="zh-TW" dirty="0" smtClean="0">
                <a:latin typeface="Times New Roman" pitchFamily="18" charset="0"/>
                <a:ea typeface="標楷體" pitchFamily="65" charset="-120"/>
              </a:rPr>
              <a:t>47.7 %</a:t>
            </a:r>
            <a:endParaRPr lang="zh-TW" altLang="en-US" dirty="0" smtClean="0">
              <a:latin typeface="Times New Roman" pitchFamily="18" charset="0"/>
              <a:ea typeface="標楷體" pitchFamily="65" charset="-120"/>
            </a:endParaRPr>
          </a:p>
          <a:p>
            <a:pPr>
              <a:spcBef>
                <a:spcPts val="600"/>
              </a:spcBef>
              <a:spcAft>
                <a:spcPts val="600"/>
              </a:spcAft>
            </a:pPr>
            <a:r>
              <a:rPr lang="zh-TW" altLang="en-US" b="1" dirty="0" smtClean="0">
                <a:solidFill>
                  <a:srgbClr val="00B050"/>
                </a:solidFill>
                <a:latin typeface="Times New Roman" pitchFamily="18" charset="0"/>
                <a:ea typeface="標楷體" pitchFamily="65" charset="-120"/>
              </a:rPr>
              <a:t>個人平均月收入</a:t>
            </a:r>
            <a:r>
              <a:rPr lang="zh-TW" altLang="en-US" dirty="0" smtClean="0">
                <a:latin typeface="Times New Roman" pitchFamily="18" charset="0"/>
                <a:ea typeface="標楷體" pitchFamily="65" charset="-120"/>
              </a:rPr>
              <a:t>：平均</a:t>
            </a:r>
            <a:r>
              <a:rPr lang="zh-TW" altLang="en-US" b="1" dirty="0">
                <a:solidFill>
                  <a:srgbClr val="00B050"/>
                </a:solidFill>
                <a:latin typeface="Times New Roman" pitchFamily="18" charset="0"/>
                <a:ea typeface="標楷體" pitchFamily="65" charset="-120"/>
              </a:rPr>
              <a:t>收入</a:t>
            </a:r>
            <a:r>
              <a:rPr lang="en-US" altLang="zh-TW" b="1" dirty="0">
                <a:solidFill>
                  <a:srgbClr val="00B050"/>
                </a:solidFill>
                <a:latin typeface="Times New Roman" pitchFamily="18" charset="0"/>
                <a:ea typeface="標楷體" pitchFamily="65" charset="-120"/>
              </a:rPr>
              <a:t>20,000</a:t>
            </a:r>
            <a:r>
              <a:rPr lang="zh-TW" altLang="en-US" b="1" dirty="0">
                <a:solidFill>
                  <a:srgbClr val="00B050"/>
                </a:solidFill>
                <a:latin typeface="Times New Roman" pitchFamily="18" charset="0"/>
                <a:ea typeface="標楷體" pitchFamily="65" charset="-120"/>
              </a:rPr>
              <a:t>元以下</a:t>
            </a:r>
            <a:r>
              <a:rPr lang="zh-TW" altLang="en-US" dirty="0" smtClean="0">
                <a:latin typeface="Times New Roman" pitchFamily="18" charset="0"/>
                <a:ea typeface="標楷體" pitchFamily="65" charset="-120"/>
              </a:rPr>
              <a:t>為最多，其次為收入</a:t>
            </a:r>
            <a:endParaRPr lang="en-US" altLang="zh-TW" dirty="0" smtClean="0">
              <a:latin typeface="Times New Roman" pitchFamily="18" charset="0"/>
              <a:ea typeface="標楷體" pitchFamily="65" charset="-120"/>
            </a:endParaRPr>
          </a:p>
          <a:p>
            <a:pPr marL="0" indent="0">
              <a:spcBef>
                <a:spcPts val="600"/>
              </a:spcBef>
              <a:spcAft>
                <a:spcPts val="600"/>
              </a:spcAft>
              <a:buNone/>
            </a:pPr>
            <a:r>
              <a:rPr lang="zh-TW" altLang="en-US" dirty="0" smtClean="0">
                <a:latin typeface="Times New Roman" pitchFamily="18" charset="0"/>
                <a:ea typeface="標楷體" pitchFamily="65" charset="-120"/>
              </a:rPr>
              <a:t>                                      </a:t>
            </a:r>
            <a:r>
              <a:rPr lang="en-US" altLang="zh-TW" dirty="0" smtClean="0">
                <a:latin typeface="Times New Roman" pitchFamily="18" charset="0"/>
                <a:ea typeface="標楷體" pitchFamily="65" charset="-120"/>
              </a:rPr>
              <a:t>20,001~30,000</a:t>
            </a:r>
            <a:r>
              <a:rPr lang="zh-TW" altLang="en-US" dirty="0" smtClean="0">
                <a:latin typeface="Times New Roman" pitchFamily="18" charset="0"/>
                <a:ea typeface="標楷體" pitchFamily="65" charset="-120"/>
              </a:rPr>
              <a:t>元</a:t>
            </a:r>
          </a:p>
          <a:p>
            <a:pPr>
              <a:spcBef>
                <a:spcPts val="600"/>
              </a:spcBef>
              <a:spcAft>
                <a:spcPts val="600"/>
              </a:spcAft>
            </a:pPr>
            <a:r>
              <a:rPr lang="zh-TW" altLang="en-US" b="1" dirty="0" smtClean="0">
                <a:solidFill>
                  <a:srgbClr val="C09200"/>
                </a:solidFill>
                <a:latin typeface="Times New Roman" pitchFamily="18" charset="0"/>
                <a:ea typeface="標楷體" pitchFamily="65" charset="-120"/>
              </a:rPr>
              <a:t>居住地</a:t>
            </a:r>
            <a:r>
              <a:rPr lang="zh-TW" altLang="en-US" dirty="0" smtClean="0">
                <a:latin typeface="Times New Roman" pitchFamily="18" charset="0"/>
                <a:ea typeface="標楷體" pitchFamily="65" charset="-120"/>
              </a:rPr>
              <a:t>：以</a:t>
            </a:r>
            <a:r>
              <a:rPr lang="zh-TW" altLang="en-US" b="1" dirty="0">
                <a:solidFill>
                  <a:srgbClr val="C09200"/>
                </a:solidFill>
                <a:latin typeface="Times New Roman" pitchFamily="18" charset="0"/>
                <a:ea typeface="標楷體" pitchFamily="65" charset="-120"/>
              </a:rPr>
              <a:t>台南市</a:t>
            </a:r>
            <a:r>
              <a:rPr lang="zh-TW" altLang="en-US" dirty="0" smtClean="0">
                <a:latin typeface="Times New Roman" pitchFamily="18" charset="0"/>
                <a:ea typeface="標楷體" pitchFamily="65" charset="-120"/>
              </a:rPr>
              <a:t>為最多</a:t>
            </a:r>
            <a:r>
              <a:rPr lang="en-US" altLang="zh-TW" dirty="0" smtClean="0">
                <a:latin typeface="Times New Roman" pitchFamily="18" charset="0"/>
                <a:ea typeface="標楷體" pitchFamily="65" charset="-120"/>
              </a:rPr>
              <a:t>(37.0 %)</a:t>
            </a:r>
            <a:r>
              <a:rPr lang="zh-TW" altLang="en-US" dirty="0" smtClean="0">
                <a:latin typeface="Times New Roman" pitchFamily="18" charset="0"/>
                <a:ea typeface="標楷體" pitchFamily="65" charset="-120"/>
              </a:rPr>
              <a:t>，其次為高雄市</a:t>
            </a:r>
            <a:r>
              <a:rPr lang="en-US" altLang="zh-TW" dirty="0" smtClean="0">
                <a:latin typeface="Times New Roman" pitchFamily="18" charset="0"/>
                <a:ea typeface="標楷體" pitchFamily="65" charset="-120"/>
              </a:rPr>
              <a:t>(15.7 %)</a:t>
            </a:r>
          </a:p>
          <a:p>
            <a:pPr>
              <a:spcBef>
                <a:spcPts val="600"/>
              </a:spcBef>
              <a:spcAft>
                <a:spcPts val="600"/>
              </a:spcAft>
            </a:pPr>
            <a:r>
              <a:rPr lang="zh-TW" altLang="en-US" b="1" dirty="0" smtClean="0">
                <a:solidFill>
                  <a:srgbClr val="C00000"/>
                </a:solidFill>
                <a:latin typeface="Times New Roman" pitchFamily="18" charset="0"/>
                <a:ea typeface="標楷體" pitchFamily="65" charset="-120"/>
              </a:rPr>
              <a:t>與誰同行到此景點</a:t>
            </a:r>
            <a:r>
              <a:rPr lang="zh-TW" altLang="en-US" dirty="0" smtClean="0">
                <a:latin typeface="Times New Roman" pitchFamily="18" charset="0"/>
                <a:ea typeface="標楷體" pitchFamily="65" charset="-120"/>
              </a:rPr>
              <a:t>：</a:t>
            </a:r>
            <a:r>
              <a:rPr lang="zh-TW" altLang="en-US" b="1" dirty="0">
                <a:solidFill>
                  <a:srgbClr val="C00000"/>
                </a:solidFill>
                <a:latin typeface="Times New Roman" pitchFamily="18" charset="0"/>
                <a:ea typeface="標楷體" pitchFamily="65" charset="-120"/>
              </a:rPr>
              <a:t>與家人同行</a:t>
            </a:r>
            <a:r>
              <a:rPr lang="zh-TW" altLang="en-US" dirty="0" smtClean="0">
                <a:latin typeface="Times New Roman" pitchFamily="18" charset="0"/>
                <a:ea typeface="標楷體" pitchFamily="65" charset="-120"/>
              </a:rPr>
              <a:t>的受訪者為最多</a:t>
            </a:r>
            <a:r>
              <a:rPr lang="en-US" altLang="zh-TW" dirty="0" smtClean="0">
                <a:latin typeface="Times New Roman" pitchFamily="18" charset="0"/>
                <a:ea typeface="標楷體" pitchFamily="65" charset="-120"/>
              </a:rPr>
              <a:t>(49.3 %)</a:t>
            </a:r>
            <a:r>
              <a:rPr lang="zh-TW" altLang="en-US" dirty="0" smtClean="0">
                <a:latin typeface="Times New Roman" pitchFamily="18" charset="0"/>
                <a:ea typeface="標楷體" pitchFamily="65" charset="-120"/>
              </a:rPr>
              <a:t>，</a:t>
            </a:r>
            <a:endParaRPr lang="en-US" altLang="zh-TW" dirty="0" smtClean="0">
              <a:latin typeface="Times New Roman" pitchFamily="18" charset="0"/>
              <a:ea typeface="標楷體" pitchFamily="65" charset="-120"/>
            </a:endParaRPr>
          </a:p>
          <a:p>
            <a:pPr marL="0" indent="0">
              <a:spcBef>
                <a:spcPts val="600"/>
              </a:spcBef>
              <a:spcAft>
                <a:spcPts val="600"/>
              </a:spcAft>
              <a:buNone/>
            </a:pPr>
            <a:r>
              <a:rPr lang="zh-TW" altLang="en-US" dirty="0" smtClean="0">
                <a:latin typeface="Times New Roman" pitchFamily="18" charset="0"/>
                <a:ea typeface="標楷體" pitchFamily="65" charset="-120"/>
              </a:rPr>
              <a:t>                                         其次為朋友</a:t>
            </a:r>
            <a:r>
              <a:rPr lang="en-US" altLang="zh-TW" dirty="0" smtClean="0">
                <a:latin typeface="Times New Roman" pitchFamily="18" charset="0"/>
                <a:ea typeface="標楷體" pitchFamily="65" charset="-120"/>
              </a:rPr>
              <a:t>(40.7 %)</a:t>
            </a:r>
            <a:endParaRPr lang="zh-TW" altLang="en-US" dirty="0" smtClean="0">
              <a:latin typeface="Times New Roman" pitchFamily="18" charset="0"/>
              <a:ea typeface="標楷體" pitchFamily="65" charset="-120"/>
            </a:endParaRPr>
          </a:p>
          <a:p>
            <a:pPr>
              <a:spcBef>
                <a:spcPts val="600"/>
              </a:spcBef>
              <a:spcAft>
                <a:spcPts val="600"/>
              </a:spcAft>
            </a:pPr>
            <a:r>
              <a:rPr lang="zh-TW" altLang="en-US" b="1" dirty="0" smtClean="0">
                <a:solidFill>
                  <a:srgbClr val="1EB4C0"/>
                </a:solidFill>
                <a:latin typeface="Times New Roman" pitchFamily="18" charset="0"/>
                <a:ea typeface="標楷體" pitchFamily="65" charset="-120"/>
              </a:rPr>
              <a:t>第幾次到此景點</a:t>
            </a:r>
            <a:r>
              <a:rPr lang="zh-TW" altLang="en-US" dirty="0" smtClean="0">
                <a:latin typeface="Times New Roman" pitchFamily="18" charset="0"/>
                <a:ea typeface="標楷體" pitchFamily="65" charset="-120"/>
              </a:rPr>
              <a:t>：</a:t>
            </a:r>
            <a:r>
              <a:rPr lang="zh-TW" altLang="en-US" b="1" dirty="0">
                <a:solidFill>
                  <a:srgbClr val="1EB4C0"/>
                </a:solidFill>
                <a:latin typeface="Times New Roman" pitchFamily="18" charset="0"/>
                <a:ea typeface="標楷體" pitchFamily="65" charset="-120"/>
              </a:rPr>
              <a:t>第一次</a:t>
            </a:r>
            <a:r>
              <a:rPr lang="zh-TW" altLang="en-US" dirty="0" smtClean="0">
                <a:latin typeface="Times New Roman" pitchFamily="18" charset="0"/>
                <a:ea typeface="標楷體" pitchFamily="65" charset="-120"/>
              </a:rPr>
              <a:t>為最多</a:t>
            </a:r>
            <a:r>
              <a:rPr lang="en-US" altLang="zh-TW" dirty="0" smtClean="0">
                <a:latin typeface="Times New Roman" pitchFamily="18" charset="0"/>
                <a:ea typeface="標楷體" pitchFamily="65" charset="-120"/>
              </a:rPr>
              <a:t>(61.0 %)</a:t>
            </a:r>
            <a:r>
              <a:rPr lang="zh-TW" altLang="en-US" dirty="0" smtClean="0">
                <a:latin typeface="Times New Roman" pitchFamily="18" charset="0"/>
                <a:ea typeface="標楷體" pitchFamily="65" charset="-120"/>
              </a:rPr>
              <a:t>，其次為第二</a:t>
            </a:r>
            <a:r>
              <a:rPr lang="en-US" altLang="zh-TW" dirty="0" smtClean="0">
                <a:latin typeface="Times New Roman" pitchFamily="18" charset="0"/>
                <a:ea typeface="標楷體" pitchFamily="65" charset="-120"/>
              </a:rPr>
              <a:t> (16.0 %)</a:t>
            </a:r>
            <a:endParaRPr lang="zh-TW" altLang="en-US" dirty="0" smtClean="0">
              <a:latin typeface="Times New Roman" pitchFamily="18" charset="0"/>
              <a:ea typeface="標楷體" pitchFamily="65" charset="-120"/>
            </a:endParaRPr>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6" name="投影片編號版面配置區 5"/>
          <p:cNvSpPr>
            <a:spLocks noGrp="1"/>
          </p:cNvSpPr>
          <p:nvPr>
            <p:ph type="sldNum" sz="quarter" idx="12"/>
          </p:nvPr>
        </p:nvSpPr>
        <p:spPr/>
        <p:txBody>
          <a:bodyPr/>
          <a:lstStyle/>
          <a:p>
            <a:fld id="{316C61E0-F756-4DE1-AFC8-4AF7F8675517}" type="slidenum">
              <a:rPr lang="zh-TW" altLang="en-US" smtClean="0"/>
              <a:pPr/>
              <a:t>26</a:t>
            </a:fld>
            <a:endParaRPr lang="zh-TW" altLang="en-US"/>
          </a:p>
        </p:txBody>
      </p:sp>
      <p:sp>
        <p:nvSpPr>
          <p:cNvPr id="5" name="矩形圖說文字 4"/>
          <p:cNvSpPr/>
          <p:nvPr/>
        </p:nvSpPr>
        <p:spPr>
          <a:xfrm>
            <a:off x="5076056" y="4149080"/>
            <a:ext cx="2520280" cy="1217392"/>
          </a:xfrm>
          <a:prstGeom prst="wedgeRectCallout">
            <a:avLst>
              <a:gd name="adj1" fmla="val -86849"/>
              <a:gd name="adj2" fmla="val 53170"/>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dirty="0" smtClean="0">
                <a:solidFill>
                  <a:schemeClr val="tx1"/>
                </a:solidFill>
              </a:rPr>
              <a:t>極</a:t>
            </a:r>
            <a:r>
              <a:rPr lang="zh-TW" altLang="en-US" dirty="0">
                <a:solidFill>
                  <a:schemeClr val="tx1"/>
                </a:solidFill>
              </a:rPr>
              <a:t>具教育</a:t>
            </a:r>
            <a:r>
              <a:rPr lang="zh-TW" altLang="en-US" dirty="0" smtClean="0">
                <a:solidFill>
                  <a:schemeClr val="tx1"/>
                </a:solidFill>
              </a:rPr>
              <a:t>意義的動植物生態，是家庭團體出遊的好去處。</a:t>
            </a:r>
            <a:endParaRPr lang="zh-TW" altLang="en-US" dirty="0">
              <a:solidFill>
                <a:schemeClr val="tx1"/>
              </a:solidFill>
            </a:endParaRPr>
          </a:p>
        </p:txBody>
      </p:sp>
      <p:sp>
        <p:nvSpPr>
          <p:cNvPr id="7" name="矩形圖說文字 6"/>
          <p:cNvSpPr/>
          <p:nvPr/>
        </p:nvSpPr>
        <p:spPr>
          <a:xfrm>
            <a:off x="179512" y="3294505"/>
            <a:ext cx="2520280" cy="1152128"/>
          </a:xfrm>
          <a:prstGeom prst="wedgeRectCallout">
            <a:avLst>
              <a:gd name="adj1" fmla="val 34867"/>
              <a:gd name="adj2" fmla="val 101591"/>
            </a:avLst>
          </a:prstGeom>
          <a:solidFill>
            <a:srgbClr val="FFFF6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dirty="0" smtClean="0">
                <a:solidFill>
                  <a:schemeClr val="tx1"/>
                </a:solidFill>
              </a:rPr>
              <a:t>國人從事國內</a:t>
            </a:r>
            <a:r>
              <a:rPr lang="zh-TW" altLang="en-US" dirty="0">
                <a:solidFill>
                  <a:schemeClr val="tx1"/>
                </a:solidFill>
              </a:rPr>
              <a:t>旅遊時，不論居住於何處，以在原居住地區內從事旅遊者為</a:t>
            </a:r>
            <a:r>
              <a:rPr lang="zh-TW" altLang="en-US" dirty="0" smtClean="0">
                <a:solidFill>
                  <a:schemeClr val="tx1"/>
                </a:solidFill>
              </a:rPr>
              <a:t>最多。</a:t>
            </a:r>
            <a:endParaRPr lang="zh-TW" altLang="en-US" dirty="0">
              <a:solidFill>
                <a:schemeClr val="tx1"/>
              </a:solidFill>
            </a:endParaRPr>
          </a:p>
        </p:txBody>
      </p:sp>
    </p:spTree>
    <p:extLst>
      <p:ext uri="{BB962C8B-B14F-4D97-AF65-F5344CB8AC3E}">
        <p14:creationId xmlns:p14="http://schemas.microsoft.com/office/powerpoint/2010/main" val="1171012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strVal val="#ppt_w*0.70"/>
                                          </p:val>
                                        </p:tav>
                                        <p:tav tm="100000">
                                          <p:val>
                                            <p:strVal val="#ppt_w"/>
                                          </p:val>
                                        </p:tav>
                                      </p:tavLst>
                                    </p:anim>
                                    <p:anim calcmode="lin" valueType="num">
                                      <p:cBhvr>
                                        <p:cTn id="15" dur="500" fill="hold"/>
                                        <p:tgtEl>
                                          <p:spTgt spid="5"/>
                                        </p:tgtEl>
                                        <p:attrNameLst>
                                          <p:attrName>ppt_h</p:attrName>
                                        </p:attrNameLst>
                                      </p:cBhvr>
                                      <p:tavLst>
                                        <p:tav tm="0">
                                          <p:val>
                                            <p:strVal val="#ppt_h"/>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579296" cy="1143000"/>
          </a:xfrm>
        </p:spPr>
        <p:txBody>
          <a:bodyPr>
            <a:normAutofit fontScale="90000"/>
          </a:bodyPr>
          <a:lstStyle/>
          <a:p>
            <a:pPr algn="r"/>
            <a:r>
              <a:rPr lang="en-US" altLang="zh-TW" dirty="0">
                <a:solidFill>
                  <a:schemeClr val="bg1"/>
                </a:solidFill>
              </a:rPr>
              <a:t>4.1</a:t>
            </a:r>
            <a:r>
              <a:rPr lang="zh-TW" altLang="en-US" dirty="0">
                <a:solidFill>
                  <a:schemeClr val="bg1"/>
                </a:solidFill>
              </a:rPr>
              <a:t>受訪者的社會經濟</a:t>
            </a:r>
            <a:r>
              <a:rPr lang="en-US" altLang="zh-TW" dirty="0">
                <a:solidFill>
                  <a:schemeClr val="bg1"/>
                </a:solidFill>
              </a:rPr>
              <a:t/>
            </a:r>
            <a:br>
              <a:rPr lang="en-US" altLang="zh-TW" dirty="0">
                <a:solidFill>
                  <a:schemeClr val="bg1"/>
                </a:solidFill>
              </a:rPr>
            </a:br>
            <a:r>
              <a:rPr lang="zh-TW" altLang="en-US" dirty="0">
                <a:solidFill>
                  <a:schemeClr val="bg1"/>
                </a:solidFill>
              </a:rPr>
              <a:t>之背景統計</a:t>
            </a:r>
            <a:endParaRPr lang="zh-TW" altLang="en-US" dirty="0"/>
          </a:p>
        </p:txBody>
      </p:sp>
      <p:sp>
        <p:nvSpPr>
          <p:cNvPr id="4" name="日期版面配置區 3"/>
          <p:cNvSpPr>
            <a:spLocks noGrp="1"/>
          </p:cNvSpPr>
          <p:nvPr>
            <p:ph type="dt" sz="half" idx="10"/>
          </p:nvPr>
        </p:nvSpPr>
        <p:spPr/>
        <p:txBody>
          <a:bodyPr/>
          <a:lstStyle/>
          <a:p>
            <a:r>
              <a:rPr lang="en-US" altLang="zh-TW" dirty="0" smtClean="0"/>
              <a:t>2012/5/26</a:t>
            </a:r>
            <a:endParaRPr lang="zh-TW" altLang="en-US" dirty="0"/>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27</a:t>
            </a:fld>
            <a:endParaRPr lang="zh-TW" altLang="en-US"/>
          </a:p>
        </p:txBody>
      </p:sp>
      <p:sp>
        <p:nvSpPr>
          <p:cNvPr id="10" name="內容版面配置區 2"/>
          <p:cNvSpPr txBox="1">
            <a:spLocks noGrp="1"/>
          </p:cNvSpPr>
          <p:nvPr>
            <p:ph idx="1"/>
          </p:nvPr>
        </p:nvSpPr>
        <p:spPr>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zh-TW" altLang="en-US" dirty="0" smtClean="0"/>
              <a:t>將本研究架構分成四種模式，分別進行比較與分析</a:t>
            </a:r>
            <a:r>
              <a:rPr lang="zh-TW" altLang="en-US" dirty="0" smtClean="0">
                <a:latin typeface="新細明體"/>
                <a:ea typeface="新細明體"/>
              </a:rPr>
              <a:t>：</a:t>
            </a:r>
            <a:endParaRPr lang="en-US" altLang="zh-TW" dirty="0" smtClean="0">
              <a:latin typeface="新細明體"/>
              <a:ea typeface="新細明體"/>
            </a:endParaRPr>
          </a:p>
          <a:p>
            <a:pPr marL="0" indent="0">
              <a:buNone/>
            </a:pPr>
            <a:r>
              <a:rPr lang="zh-TW" altLang="en-US" dirty="0">
                <a:solidFill>
                  <a:srgbClr val="C09200"/>
                </a:solidFill>
                <a:latin typeface="標楷體" pitchFamily="65" charset="-120"/>
                <a:ea typeface="標楷體" pitchFamily="65" charset="-120"/>
              </a:rPr>
              <a:t>模式一</a:t>
            </a:r>
            <a:r>
              <a:rPr lang="zh-TW" altLang="en-US" dirty="0">
                <a:latin typeface="標楷體" pitchFamily="65" charset="-120"/>
                <a:ea typeface="標楷體" pitchFamily="65" charset="-120"/>
              </a:rPr>
              <a:t>：</a:t>
            </a:r>
            <a:r>
              <a:rPr lang="zh-TW" altLang="en-US" dirty="0">
                <a:solidFill>
                  <a:srgbClr val="C09200"/>
                </a:solidFill>
                <a:latin typeface="標楷體" pitchFamily="65" charset="-120"/>
                <a:ea typeface="標楷體" pitchFamily="65" charset="-120"/>
              </a:rPr>
              <a:t>計劃行為理論</a:t>
            </a:r>
          </a:p>
          <a:p>
            <a:pPr marL="0" indent="0">
              <a:buNone/>
            </a:pPr>
            <a:r>
              <a:rPr lang="zh-TW" altLang="en-US" dirty="0">
                <a:solidFill>
                  <a:srgbClr val="00B050"/>
                </a:solidFill>
                <a:latin typeface="標楷體" pitchFamily="65" charset="-120"/>
                <a:ea typeface="標楷體" pitchFamily="65" charset="-120"/>
              </a:rPr>
              <a:t>模式二</a:t>
            </a:r>
            <a:r>
              <a:rPr lang="zh-TW" altLang="en-US" dirty="0">
                <a:latin typeface="標楷體" pitchFamily="65" charset="-120"/>
                <a:ea typeface="標楷體" pitchFamily="65" charset="-120"/>
              </a:rPr>
              <a:t>：計劃行為理論與</a:t>
            </a:r>
            <a:r>
              <a:rPr lang="zh-TW" altLang="en-US" dirty="0">
                <a:solidFill>
                  <a:srgbClr val="00B050"/>
                </a:solidFill>
                <a:latin typeface="標楷體" pitchFamily="65" charset="-120"/>
                <a:ea typeface="標楷體" pitchFamily="65" charset="-120"/>
              </a:rPr>
              <a:t>生態意識</a:t>
            </a:r>
          </a:p>
          <a:p>
            <a:pPr marL="0" indent="0">
              <a:buNone/>
            </a:pPr>
            <a:r>
              <a:rPr lang="zh-TW" altLang="en-US" dirty="0">
                <a:solidFill>
                  <a:srgbClr val="7030A0"/>
                </a:solidFill>
                <a:latin typeface="標楷體" pitchFamily="65" charset="-120"/>
                <a:ea typeface="標楷體" pitchFamily="65" charset="-120"/>
              </a:rPr>
              <a:t>模式三</a:t>
            </a:r>
            <a:r>
              <a:rPr lang="zh-TW" altLang="en-US" dirty="0">
                <a:latin typeface="標楷體" pitchFamily="65" charset="-120"/>
                <a:ea typeface="標楷體" pitchFamily="65" charset="-120"/>
              </a:rPr>
              <a:t>：計劃行為理論與</a:t>
            </a:r>
            <a:r>
              <a:rPr lang="zh-TW" altLang="en-US" dirty="0">
                <a:solidFill>
                  <a:srgbClr val="7030A0"/>
                </a:solidFill>
                <a:latin typeface="標楷體" pitchFamily="65" charset="-120"/>
                <a:ea typeface="標楷體" pitchFamily="65" charset="-120"/>
              </a:rPr>
              <a:t>利他主義</a:t>
            </a:r>
          </a:p>
          <a:p>
            <a:pPr marL="0" indent="0">
              <a:buNone/>
            </a:pPr>
            <a:r>
              <a:rPr lang="zh-TW" altLang="en-US" dirty="0">
                <a:solidFill>
                  <a:srgbClr val="0070C0"/>
                </a:solidFill>
                <a:latin typeface="標楷體" pitchFamily="65" charset="-120"/>
                <a:ea typeface="標楷體" pitchFamily="65" charset="-120"/>
              </a:rPr>
              <a:t>模式四</a:t>
            </a:r>
            <a:r>
              <a:rPr lang="zh-TW" altLang="en-US" dirty="0">
                <a:latin typeface="標楷體" pitchFamily="65" charset="-120"/>
                <a:ea typeface="標楷體" pitchFamily="65" charset="-120"/>
              </a:rPr>
              <a:t>：</a:t>
            </a:r>
            <a:r>
              <a:rPr lang="zh-TW" altLang="en-US" dirty="0">
                <a:solidFill>
                  <a:srgbClr val="0070C0"/>
                </a:solidFill>
                <a:latin typeface="標楷體" pitchFamily="65" charset="-120"/>
                <a:ea typeface="標楷體" pitchFamily="65" charset="-120"/>
              </a:rPr>
              <a:t>計劃行為理論</a:t>
            </a:r>
            <a:r>
              <a:rPr lang="zh-TW" altLang="en-US" dirty="0">
                <a:latin typeface="標楷體" pitchFamily="65" charset="-120"/>
                <a:ea typeface="標楷體" pitchFamily="65" charset="-120"/>
              </a:rPr>
              <a:t>、</a:t>
            </a:r>
            <a:r>
              <a:rPr lang="zh-TW" altLang="en-US" dirty="0">
                <a:solidFill>
                  <a:srgbClr val="0070C0"/>
                </a:solidFill>
                <a:latin typeface="標楷體" pitchFamily="65" charset="-120"/>
                <a:ea typeface="標楷體" pitchFamily="65" charset="-120"/>
              </a:rPr>
              <a:t>生態意識</a:t>
            </a:r>
            <a:r>
              <a:rPr lang="zh-TW" altLang="en-US" dirty="0">
                <a:latin typeface="標楷體" pitchFamily="65" charset="-120"/>
                <a:ea typeface="標楷體" pitchFamily="65" charset="-120"/>
              </a:rPr>
              <a:t>與</a:t>
            </a:r>
            <a:r>
              <a:rPr lang="zh-TW" altLang="en-US" dirty="0">
                <a:solidFill>
                  <a:srgbClr val="0070C0"/>
                </a:solidFill>
                <a:latin typeface="標楷體" pitchFamily="65" charset="-120"/>
                <a:ea typeface="標楷體" pitchFamily="65" charset="-120"/>
              </a:rPr>
              <a:t>利他主義</a:t>
            </a:r>
          </a:p>
          <a:p>
            <a:pPr marL="0" indent="0">
              <a:buFont typeface="Arial" pitchFamily="34" charset="0"/>
              <a:buNone/>
            </a:pPr>
            <a:endParaRPr lang="en-US" altLang="zh-TW" dirty="0" smtClean="0">
              <a:latin typeface="新細明體"/>
              <a:ea typeface="新細明體"/>
            </a:endParaRPr>
          </a:p>
          <a:p>
            <a:pPr marL="0" indent="0">
              <a:buFont typeface="Arial" pitchFamily="34" charset="0"/>
              <a:buNone/>
            </a:pPr>
            <a:endParaRPr lang="en-US" altLang="zh-TW" dirty="0" smtClean="0"/>
          </a:p>
        </p:txBody>
      </p:sp>
    </p:spTree>
    <p:extLst>
      <p:ext uri="{BB962C8B-B14F-4D97-AF65-F5344CB8AC3E}">
        <p14:creationId xmlns:p14="http://schemas.microsoft.com/office/powerpoint/2010/main" val="23141889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892480" cy="1143000"/>
          </a:xfrm>
        </p:spPr>
        <p:txBody>
          <a:bodyPr>
            <a:normAutofit fontScale="90000"/>
          </a:bodyPr>
          <a:lstStyle/>
          <a:p>
            <a:pPr algn="r"/>
            <a:r>
              <a:rPr lang="en-US" altLang="zh-TW" dirty="0">
                <a:solidFill>
                  <a:schemeClr val="bg1"/>
                </a:solidFill>
              </a:rPr>
              <a:t>4.1</a:t>
            </a:r>
            <a:r>
              <a:rPr lang="zh-TW" altLang="en-US" dirty="0">
                <a:solidFill>
                  <a:schemeClr val="bg1"/>
                </a:solidFill>
              </a:rPr>
              <a:t>受訪者的社會經濟</a:t>
            </a:r>
            <a:r>
              <a:rPr lang="en-US" altLang="zh-TW" dirty="0">
                <a:solidFill>
                  <a:schemeClr val="bg1"/>
                </a:solidFill>
              </a:rPr>
              <a:t/>
            </a:r>
            <a:br>
              <a:rPr lang="en-US" altLang="zh-TW" dirty="0">
                <a:solidFill>
                  <a:schemeClr val="bg1"/>
                </a:solidFill>
              </a:rPr>
            </a:br>
            <a:r>
              <a:rPr lang="zh-TW" altLang="en-US" dirty="0">
                <a:solidFill>
                  <a:schemeClr val="bg1"/>
                </a:solidFill>
              </a:rPr>
              <a:t>之背景統計</a:t>
            </a:r>
            <a:endParaRPr lang="zh-TW" altLang="en-US" dirty="0"/>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1108932968"/>
              </p:ext>
            </p:extLst>
          </p:nvPr>
        </p:nvGraphicFramePr>
        <p:xfrm>
          <a:off x="467544" y="1772816"/>
          <a:ext cx="8352928" cy="44539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28</a:t>
            </a:fld>
            <a:endParaRPr lang="zh-TW" altLang="en-US"/>
          </a:p>
        </p:txBody>
      </p:sp>
      <p:sp>
        <p:nvSpPr>
          <p:cNvPr id="9" name="矩形圖說文字 8"/>
          <p:cNvSpPr/>
          <p:nvPr/>
        </p:nvSpPr>
        <p:spPr>
          <a:xfrm>
            <a:off x="3934324" y="3284984"/>
            <a:ext cx="3672408" cy="864096"/>
          </a:xfrm>
          <a:prstGeom prst="wedgeRectCallout">
            <a:avLst>
              <a:gd name="adj1" fmla="val -55795"/>
              <a:gd name="adj2" fmla="val 97673"/>
            </a:avLst>
          </a:prstGeom>
          <a:solidFill>
            <a:schemeClr val="accent1">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rPr>
              <a:t>因素</a:t>
            </a:r>
            <a:r>
              <a:rPr lang="zh-TW" altLang="en-US" dirty="0">
                <a:solidFill>
                  <a:schemeClr val="tx1"/>
                </a:solidFill>
              </a:rPr>
              <a:t>負荷</a:t>
            </a:r>
            <a:r>
              <a:rPr lang="zh-TW" altLang="en-US" dirty="0" smtClean="0">
                <a:solidFill>
                  <a:schemeClr val="tx1"/>
                </a:solidFill>
              </a:rPr>
              <a:t>量、</a:t>
            </a:r>
            <a:r>
              <a:rPr lang="zh-TW" altLang="en-US" dirty="0">
                <a:solidFill>
                  <a:schemeClr val="tx1"/>
                </a:solidFill>
              </a:rPr>
              <a:t>個別信度</a:t>
            </a:r>
            <a:r>
              <a:rPr lang="en-US" altLang="zh-TW" dirty="0">
                <a:solidFill>
                  <a:schemeClr val="tx1"/>
                </a:solidFill>
              </a:rPr>
              <a:t>(R</a:t>
            </a:r>
            <a:r>
              <a:rPr lang="en-US" altLang="zh-TW" baseline="30000" dirty="0">
                <a:solidFill>
                  <a:schemeClr val="tx1"/>
                </a:solidFill>
              </a:rPr>
              <a:t>2</a:t>
            </a:r>
            <a:r>
              <a:rPr lang="zh-TW" altLang="en-US" dirty="0">
                <a:solidFill>
                  <a:schemeClr val="tx1"/>
                </a:solidFill>
              </a:rPr>
              <a:t>值</a:t>
            </a:r>
            <a:r>
              <a:rPr lang="en-US" altLang="zh-TW" dirty="0">
                <a:solidFill>
                  <a:schemeClr val="tx1"/>
                </a:solidFill>
              </a:rPr>
              <a:t>)</a:t>
            </a:r>
            <a:r>
              <a:rPr lang="zh-TW" altLang="en-US" dirty="0">
                <a:solidFill>
                  <a:schemeClr val="tx1"/>
                </a:solidFill>
              </a:rPr>
              <a:t>、參數的顯著水準</a:t>
            </a:r>
            <a:r>
              <a:rPr lang="en-US" altLang="zh-TW" dirty="0">
                <a:solidFill>
                  <a:schemeClr val="tx1"/>
                </a:solidFill>
              </a:rPr>
              <a:t>(t</a:t>
            </a:r>
            <a:r>
              <a:rPr lang="zh-TW" altLang="en-US" dirty="0">
                <a:solidFill>
                  <a:schemeClr val="tx1"/>
                </a:solidFill>
              </a:rPr>
              <a:t>值</a:t>
            </a:r>
            <a:r>
              <a:rPr lang="en-US" altLang="zh-TW" dirty="0">
                <a:solidFill>
                  <a:schemeClr val="tx1"/>
                </a:solidFill>
              </a:rPr>
              <a:t>)</a:t>
            </a:r>
            <a:r>
              <a:rPr lang="zh-TW" altLang="en-US" dirty="0">
                <a:solidFill>
                  <a:schemeClr val="tx1"/>
                </a:solidFill>
              </a:rPr>
              <a:t>、標準化殘差等四項指標</a:t>
            </a:r>
          </a:p>
        </p:txBody>
      </p:sp>
      <p:sp>
        <p:nvSpPr>
          <p:cNvPr id="10" name="矩形圖說文字 9"/>
          <p:cNvSpPr/>
          <p:nvPr/>
        </p:nvSpPr>
        <p:spPr>
          <a:xfrm>
            <a:off x="5470537" y="4906269"/>
            <a:ext cx="3168352" cy="936104"/>
          </a:xfrm>
          <a:prstGeom prst="wedgeRectCallout">
            <a:avLst>
              <a:gd name="adj1" fmla="val -89787"/>
              <a:gd name="adj2" fmla="val -38972"/>
            </a:avLst>
          </a:prstGeom>
          <a:solidFill>
            <a:schemeClr val="accent2">
              <a:lumMod val="40000"/>
              <a:lumOff val="60000"/>
            </a:schemeClr>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dirty="0">
                <a:solidFill>
                  <a:schemeClr val="tx1"/>
                </a:solidFill>
              </a:rPr>
              <a:t>A</a:t>
            </a:r>
            <a:r>
              <a:rPr lang="zh-TW" altLang="en-US" dirty="0" smtClean="0">
                <a:solidFill>
                  <a:schemeClr val="tx1"/>
                </a:solidFill>
              </a:rPr>
              <a:t>、基本</a:t>
            </a:r>
            <a:r>
              <a:rPr lang="zh-TW" altLang="en-US" dirty="0">
                <a:solidFill>
                  <a:schemeClr val="tx1"/>
                </a:solidFill>
              </a:rPr>
              <a:t>適配度</a:t>
            </a:r>
            <a:r>
              <a:rPr lang="zh-TW" altLang="en-US" dirty="0" smtClean="0">
                <a:solidFill>
                  <a:schemeClr val="tx1"/>
                </a:solidFill>
              </a:rPr>
              <a:t>指標</a:t>
            </a:r>
            <a:endParaRPr lang="en-US" altLang="zh-TW" dirty="0" smtClean="0">
              <a:solidFill>
                <a:schemeClr val="tx1"/>
              </a:solidFill>
            </a:endParaRPr>
          </a:p>
          <a:p>
            <a:r>
              <a:rPr lang="en-US" altLang="zh-TW" dirty="0">
                <a:solidFill>
                  <a:schemeClr val="tx1"/>
                </a:solidFill>
              </a:rPr>
              <a:t>B</a:t>
            </a:r>
            <a:r>
              <a:rPr lang="zh-TW" altLang="en-US" dirty="0" smtClean="0">
                <a:solidFill>
                  <a:schemeClr val="tx1"/>
                </a:solidFill>
              </a:rPr>
              <a:t>、整體</a:t>
            </a:r>
            <a:r>
              <a:rPr lang="zh-TW" altLang="en-US" dirty="0">
                <a:solidFill>
                  <a:schemeClr val="tx1"/>
                </a:solidFill>
              </a:rPr>
              <a:t>模式適配度</a:t>
            </a:r>
            <a:r>
              <a:rPr lang="zh-TW" altLang="en-US" dirty="0" smtClean="0">
                <a:solidFill>
                  <a:schemeClr val="tx1"/>
                </a:solidFill>
              </a:rPr>
              <a:t>指標</a:t>
            </a:r>
            <a:endParaRPr lang="en-US" altLang="zh-TW" dirty="0" smtClean="0">
              <a:solidFill>
                <a:schemeClr val="tx1"/>
              </a:solidFill>
            </a:endParaRPr>
          </a:p>
          <a:p>
            <a:r>
              <a:rPr lang="en-US" altLang="zh-TW" dirty="0">
                <a:solidFill>
                  <a:schemeClr val="tx1"/>
                </a:solidFill>
              </a:rPr>
              <a:t>C</a:t>
            </a:r>
            <a:r>
              <a:rPr lang="zh-TW" altLang="en-US" dirty="0" smtClean="0">
                <a:solidFill>
                  <a:schemeClr val="tx1"/>
                </a:solidFill>
              </a:rPr>
              <a:t>、內在</a:t>
            </a:r>
            <a:r>
              <a:rPr lang="zh-TW" altLang="en-US" dirty="0">
                <a:solidFill>
                  <a:schemeClr val="tx1"/>
                </a:solidFill>
              </a:rPr>
              <a:t>結構適配度指標</a:t>
            </a:r>
          </a:p>
        </p:txBody>
      </p:sp>
    </p:spTree>
    <p:extLst>
      <p:ext uri="{BB962C8B-B14F-4D97-AF65-F5344CB8AC3E}">
        <p14:creationId xmlns:p14="http://schemas.microsoft.com/office/powerpoint/2010/main" val="3609963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1"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1000" fill="hold"/>
                                        <p:tgtEl>
                                          <p:spTgt spid="10"/>
                                        </p:tgtEl>
                                        <p:attrNameLst>
                                          <p:attrName>ppt_w</p:attrName>
                                        </p:attrNameLst>
                                      </p:cBhvr>
                                      <p:tavLst>
                                        <p:tav tm="0">
                                          <p:val>
                                            <p:strVal val="#ppt_w*0.70"/>
                                          </p:val>
                                        </p:tav>
                                        <p:tav tm="100000">
                                          <p:val>
                                            <p:strVal val="#ppt_w"/>
                                          </p:val>
                                        </p:tav>
                                      </p:tavLst>
                                    </p:anim>
                                    <p:anim calcmode="lin" valueType="num">
                                      <p:cBhvr>
                                        <p:cTn id="15" dur="1000" fill="hold"/>
                                        <p:tgtEl>
                                          <p:spTgt spid="10"/>
                                        </p:tgtEl>
                                        <p:attrNameLst>
                                          <p:attrName>ppt_h</p:attrName>
                                        </p:attrNameLst>
                                      </p:cBhvr>
                                      <p:tavLst>
                                        <p:tav tm="0">
                                          <p:val>
                                            <p:strVal val="#ppt_h"/>
                                          </p:val>
                                        </p:tav>
                                        <p:tav tm="100000">
                                          <p:val>
                                            <p:strVal val="#ppt_h"/>
                                          </p:val>
                                        </p:tav>
                                      </p:tavLst>
                                    </p:anim>
                                    <p:animEffect transition="in" filter="fade">
                                      <p:cBhvr>
                                        <p:cTn id="16"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579296" cy="1143000"/>
          </a:xfrm>
        </p:spPr>
        <p:txBody>
          <a:bodyPr>
            <a:normAutofit fontScale="90000"/>
          </a:bodyPr>
          <a:lstStyle/>
          <a:p>
            <a:pPr algn="r"/>
            <a:r>
              <a:rPr lang="en-US" altLang="zh-TW" dirty="0">
                <a:solidFill>
                  <a:schemeClr val="bg1"/>
                </a:solidFill>
              </a:rPr>
              <a:t>4.2</a:t>
            </a:r>
            <a:r>
              <a:rPr lang="zh-TW" altLang="en-US" dirty="0">
                <a:solidFill>
                  <a:schemeClr val="bg1"/>
                </a:solidFill>
              </a:rPr>
              <a:t>計劃行為</a:t>
            </a:r>
            <a:r>
              <a:rPr lang="zh-TW" altLang="en-US" dirty="0" smtClean="0">
                <a:solidFill>
                  <a:schemeClr val="bg1"/>
                </a:solidFill>
              </a:rPr>
              <a:t>理論</a:t>
            </a:r>
            <a:r>
              <a:rPr lang="en-US" altLang="zh-TW" dirty="0" smtClean="0">
                <a:solidFill>
                  <a:schemeClr val="bg1"/>
                </a:solidFill>
              </a:rPr>
              <a:t/>
            </a:r>
            <a:br>
              <a:rPr lang="en-US" altLang="zh-TW" dirty="0" smtClean="0">
                <a:solidFill>
                  <a:schemeClr val="bg1"/>
                </a:solidFill>
              </a:rPr>
            </a:br>
            <a:r>
              <a:rPr lang="en-US" altLang="zh-TW" dirty="0" smtClean="0">
                <a:solidFill>
                  <a:schemeClr val="bg1"/>
                </a:solidFill>
              </a:rPr>
              <a:t>(</a:t>
            </a:r>
            <a:r>
              <a:rPr lang="zh-TW" altLang="en-US" dirty="0" smtClean="0">
                <a:solidFill>
                  <a:schemeClr val="bg1"/>
                </a:solidFill>
              </a:rPr>
              <a:t>模式一</a:t>
            </a:r>
            <a:r>
              <a:rPr lang="en-US" altLang="zh-TW" dirty="0" smtClean="0">
                <a:solidFill>
                  <a:schemeClr val="bg1"/>
                </a:solidFill>
              </a:rPr>
              <a:t>)</a:t>
            </a:r>
            <a:endParaRPr lang="zh-TW" altLang="en-US" dirty="0"/>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29</a:t>
            </a:fld>
            <a:endParaRPr lang="zh-TW" altLang="en-US"/>
          </a:p>
        </p:txBody>
      </p:sp>
      <p:sp>
        <p:nvSpPr>
          <p:cNvPr id="8" name="矩形 7"/>
          <p:cNvSpPr/>
          <p:nvPr/>
        </p:nvSpPr>
        <p:spPr>
          <a:xfrm>
            <a:off x="637820" y="1893634"/>
            <a:ext cx="7750604" cy="430887"/>
          </a:xfrm>
          <a:prstGeom prst="rect">
            <a:avLst/>
          </a:prstGeom>
        </p:spPr>
        <p:txBody>
          <a:bodyPr wrap="square">
            <a:spAutoFit/>
          </a:bodyPr>
          <a:lstStyle/>
          <a:p>
            <a:pPr algn="ctr"/>
            <a:r>
              <a:rPr lang="zh-TW" altLang="en-US" sz="2200" dirty="0" smtClean="0">
                <a:latin typeface="標楷體" pitchFamily="65" charset="-120"/>
                <a:ea typeface="標楷體" pitchFamily="65" charset="-120"/>
              </a:rPr>
              <a:t>計</a:t>
            </a:r>
            <a:r>
              <a:rPr lang="zh-TW" altLang="en-US" sz="2200" dirty="0">
                <a:latin typeface="標楷體" pitchFamily="65" charset="-120"/>
                <a:ea typeface="標楷體" pitchFamily="65" charset="-120"/>
              </a:rPr>
              <a:t>劃</a:t>
            </a:r>
            <a:r>
              <a:rPr lang="zh-TW" altLang="en-US" sz="2200" dirty="0" smtClean="0">
                <a:latin typeface="標楷體" pitchFamily="65" charset="-120"/>
                <a:ea typeface="標楷體" pitchFamily="65" charset="-120"/>
              </a:rPr>
              <a:t>行為理論初始模式與修正模式比較</a:t>
            </a:r>
            <a:endParaRPr lang="zh-TW" altLang="en-US" sz="2200" dirty="0">
              <a:latin typeface="標楷體" pitchFamily="65" charset="-120"/>
              <a:ea typeface="標楷體" pitchFamily="65" charset="-120"/>
            </a:endParaRPr>
          </a:p>
        </p:txBody>
      </p:sp>
      <p:pic>
        <p:nvPicPr>
          <p:cNvPr id="8197" name="Picture 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6605" y="2324521"/>
            <a:ext cx="7608101" cy="4087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1643042" y="3071810"/>
            <a:ext cx="1285884" cy="28575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p:cNvSpPr/>
          <p:nvPr/>
        </p:nvSpPr>
        <p:spPr>
          <a:xfrm>
            <a:off x="1643042" y="4714884"/>
            <a:ext cx="1285884" cy="28575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53822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par>
                          <p:cTn id="10" fill="hold">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1000" fill="hold"/>
                                        <p:tgtEl>
                                          <p:spTgt spid="9"/>
                                        </p:tgtEl>
                                        <p:attrNameLst>
                                          <p:attrName>ppt_w</p:attrName>
                                        </p:attrNameLst>
                                      </p:cBhvr>
                                      <p:tavLst>
                                        <p:tav tm="0">
                                          <p:val>
                                            <p:strVal val="#ppt_w*0.70"/>
                                          </p:val>
                                        </p:tav>
                                        <p:tav tm="100000">
                                          <p:val>
                                            <p:strVal val="#ppt_w"/>
                                          </p:val>
                                        </p:tav>
                                      </p:tavLst>
                                    </p:anim>
                                    <p:anim calcmode="lin" valueType="num">
                                      <p:cBhvr>
                                        <p:cTn id="14" dur="1000" fill="hold"/>
                                        <p:tgtEl>
                                          <p:spTgt spid="9"/>
                                        </p:tgtEl>
                                        <p:attrNameLst>
                                          <p:attrName>ppt_h</p:attrName>
                                        </p:attrNameLst>
                                      </p:cBhvr>
                                      <p:tavLst>
                                        <p:tav tm="0">
                                          <p:val>
                                            <p:strVal val="#ppt_h"/>
                                          </p:val>
                                        </p:tav>
                                        <p:tav tm="100000">
                                          <p:val>
                                            <p:strVal val="#ppt_h"/>
                                          </p:val>
                                        </p:tav>
                                      </p:tavLst>
                                    </p:anim>
                                    <p:animEffect transition="in" filter="fade">
                                      <p:cBhvr>
                                        <p:cTn id="1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0" indent="0">
              <a:buNone/>
            </a:pPr>
            <a:endParaRPr lang="zh-TW" altLang="en-US" dirty="0"/>
          </a:p>
        </p:txBody>
      </p:sp>
      <p:graphicFrame>
        <p:nvGraphicFramePr>
          <p:cNvPr id="4" name="內容版面配置區 9"/>
          <p:cNvGraphicFramePr>
            <a:graphicFrameLocks/>
          </p:cNvGraphicFramePr>
          <p:nvPr>
            <p:extLst>
              <p:ext uri="{D42A27DB-BD31-4B8C-83A1-F6EECF244321}">
                <p14:modId xmlns:p14="http://schemas.microsoft.com/office/powerpoint/2010/main" val="3084464703"/>
              </p:ext>
            </p:extLst>
          </p:nvPr>
        </p:nvGraphicFramePr>
        <p:xfrm>
          <a:off x="899592" y="2060848"/>
          <a:ext cx="7185992" cy="3816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日期版面配置區 4"/>
          <p:cNvSpPr>
            <a:spLocks noGrp="1"/>
          </p:cNvSpPr>
          <p:nvPr>
            <p:ph type="dt" sz="half" idx="10"/>
          </p:nvPr>
        </p:nvSpPr>
        <p:spPr/>
        <p:txBody>
          <a:bodyPr/>
          <a:lstStyle/>
          <a:p>
            <a:r>
              <a:rPr lang="en-US" altLang="zh-TW" dirty="0" smtClean="0"/>
              <a:t>2012/5/26</a:t>
            </a:r>
            <a:endParaRPr lang="zh-TW" altLang="en-US"/>
          </a:p>
        </p:txBody>
      </p:sp>
      <p:sp>
        <p:nvSpPr>
          <p:cNvPr id="7" name="投影片編號版面配置區 6"/>
          <p:cNvSpPr>
            <a:spLocks noGrp="1"/>
          </p:cNvSpPr>
          <p:nvPr>
            <p:ph type="sldNum" sz="quarter" idx="12"/>
          </p:nvPr>
        </p:nvSpPr>
        <p:spPr/>
        <p:txBody>
          <a:bodyPr/>
          <a:lstStyle/>
          <a:p>
            <a:fld id="{316C61E0-F756-4DE1-AFC8-4AF7F8675517}" type="slidenum">
              <a:rPr lang="zh-TW" altLang="en-US" smtClean="0"/>
              <a:pPr/>
              <a:t>3</a:t>
            </a:fld>
            <a:endParaRPr lang="zh-TW" altLang="en-US"/>
          </a:p>
        </p:txBody>
      </p:sp>
    </p:spTree>
    <p:extLst>
      <p:ext uri="{BB962C8B-B14F-4D97-AF65-F5344CB8AC3E}">
        <p14:creationId xmlns:p14="http://schemas.microsoft.com/office/powerpoint/2010/main" val="4344810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686800" cy="1143000"/>
          </a:xfrm>
        </p:spPr>
        <p:txBody>
          <a:bodyPr>
            <a:noAutofit/>
          </a:bodyPr>
          <a:lstStyle/>
          <a:p>
            <a:pPr algn="r"/>
            <a:r>
              <a:rPr lang="en-US" altLang="zh-TW" sz="4000" dirty="0">
                <a:solidFill>
                  <a:schemeClr val="bg1"/>
                </a:solidFill>
              </a:rPr>
              <a:t>4.2</a:t>
            </a:r>
            <a:r>
              <a:rPr lang="zh-TW" altLang="en-US" sz="4000" dirty="0">
                <a:solidFill>
                  <a:schemeClr val="bg1"/>
                </a:solidFill>
              </a:rPr>
              <a:t>計劃行為</a:t>
            </a:r>
            <a:r>
              <a:rPr lang="zh-TW" altLang="en-US" sz="4000" dirty="0" smtClean="0">
                <a:solidFill>
                  <a:schemeClr val="bg1"/>
                </a:solidFill>
              </a:rPr>
              <a:t>理論</a:t>
            </a:r>
            <a:r>
              <a:rPr lang="en-US" altLang="zh-TW" sz="4000" dirty="0">
                <a:solidFill>
                  <a:schemeClr val="bg1"/>
                </a:solidFill>
              </a:rPr>
              <a:t/>
            </a:r>
            <a:br>
              <a:rPr lang="en-US" altLang="zh-TW" sz="4000" dirty="0">
                <a:solidFill>
                  <a:schemeClr val="bg1"/>
                </a:solidFill>
              </a:rPr>
            </a:br>
            <a:r>
              <a:rPr lang="en-US" altLang="zh-TW" sz="4000" dirty="0">
                <a:solidFill>
                  <a:schemeClr val="bg1"/>
                </a:solidFill>
              </a:rPr>
              <a:t>(</a:t>
            </a:r>
            <a:r>
              <a:rPr lang="zh-TW" altLang="en-US" sz="4000" dirty="0">
                <a:solidFill>
                  <a:schemeClr val="bg1"/>
                </a:solidFill>
              </a:rPr>
              <a:t>模式一</a:t>
            </a:r>
            <a:r>
              <a:rPr lang="en-US" altLang="zh-TW" sz="4000" dirty="0">
                <a:solidFill>
                  <a:schemeClr val="bg1"/>
                </a:solidFill>
              </a:rPr>
              <a:t>)</a:t>
            </a:r>
            <a:endParaRPr lang="zh-TW" altLang="en-US" sz="4000" dirty="0"/>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6" name="投影片編號版面配置區 5"/>
          <p:cNvSpPr>
            <a:spLocks noGrp="1"/>
          </p:cNvSpPr>
          <p:nvPr>
            <p:ph type="sldNum" sz="quarter" idx="12"/>
          </p:nvPr>
        </p:nvSpPr>
        <p:spPr/>
        <p:txBody>
          <a:bodyPr/>
          <a:lstStyle/>
          <a:p>
            <a:fld id="{316C61E0-F756-4DE1-AFC8-4AF7F8675517}" type="slidenum">
              <a:rPr lang="zh-TW" altLang="en-US" smtClean="0"/>
              <a:pPr/>
              <a:t>30</a:t>
            </a:fld>
            <a:endParaRPr lang="zh-TW" altLang="en-US"/>
          </a:p>
        </p:txBody>
      </p:sp>
      <p:sp>
        <p:nvSpPr>
          <p:cNvPr id="7" name="矩形 6"/>
          <p:cNvSpPr/>
          <p:nvPr/>
        </p:nvSpPr>
        <p:spPr>
          <a:xfrm>
            <a:off x="2292019" y="6209748"/>
            <a:ext cx="4608512" cy="430887"/>
          </a:xfrm>
          <a:prstGeom prst="rect">
            <a:avLst/>
          </a:prstGeom>
        </p:spPr>
        <p:txBody>
          <a:bodyPr wrap="square">
            <a:spAutoFit/>
          </a:bodyPr>
          <a:lstStyle/>
          <a:p>
            <a:pPr algn="ctr"/>
            <a:r>
              <a:rPr lang="zh-TW" altLang="en-US" sz="2200" dirty="0" smtClean="0">
                <a:latin typeface="標楷體" pitchFamily="65" charset="-120"/>
                <a:ea typeface="標楷體" pitchFamily="65" charset="-120"/>
                <a:cs typeface="Times New Roman" pitchFamily="18" charset="0"/>
              </a:rPr>
              <a:t>計劃行為理論修正</a:t>
            </a:r>
            <a:r>
              <a:rPr lang="zh-TW" altLang="en-US" sz="2200" dirty="0">
                <a:latin typeface="標楷體" pitchFamily="65" charset="-120"/>
                <a:ea typeface="標楷體" pitchFamily="65" charset="-120"/>
                <a:cs typeface="Times New Roman" pitchFamily="18" charset="0"/>
              </a:rPr>
              <a:t>後整體路徑圖</a:t>
            </a: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1600200"/>
            <a:ext cx="7200800" cy="4637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254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19" y="274638"/>
            <a:ext cx="8752627" cy="1143000"/>
          </a:xfrm>
        </p:spPr>
        <p:txBody>
          <a:bodyPr>
            <a:noAutofit/>
          </a:bodyPr>
          <a:lstStyle/>
          <a:p>
            <a:pPr algn="r"/>
            <a:r>
              <a:rPr lang="en-US" altLang="zh-TW" sz="3500" dirty="0">
                <a:solidFill>
                  <a:schemeClr val="bg1"/>
                </a:solidFill>
              </a:rPr>
              <a:t>4.3</a:t>
            </a:r>
            <a:r>
              <a:rPr lang="zh-TW" altLang="en-US" sz="3500" dirty="0">
                <a:solidFill>
                  <a:schemeClr val="bg1"/>
                </a:solidFill>
              </a:rPr>
              <a:t>計劃行為理論</a:t>
            </a:r>
            <a:r>
              <a:rPr lang="zh-TW" altLang="en-US" sz="3500" dirty="0" smtClean="0">
                <a:solidFill>
                  <a:schemeClr val="bg1"/>
                </a:solidFill>
              </a:rPr>
              <a:t>與生態意識</a:t>
            </a:r>
            <a:r>
              <a:rPr lang="en-US" altLang="zh-TW" sz="3500" dirty="0" smtClean="0">
                <a:solidFill>
                  <a:schemeClr val="bg1"/>
                </a:solidFill>
              </a:rPr>
              <a:t/>
            </a:r>
            <a:br>
              <a:rPr lang="en-US" altLang="zh-TW" sz="3500" dirty="0" smtClean="0">
                <a:solidFill>
                  <a:schemeClr val="bg1"/>
                </a:solidFill>
              </a:rPr>
            </a:br>
            <a:r>
              <a:rPr lang="en-US" altLang="zh-TW" sz="3500" dirty="0" smtClean="0">
                <a:solidFill>
                  <a:schemeClr val="bg1"/>
                </a:solidFill>
              </a:rPr>
              <a:t>(</a:t>
            </a:r>
            <a:r>
              <a:rPr lang="zh-TW" altLang="en-US" sz="3500" dirty="0" smtClean="0">
                <a:solidFill>
                  <a:schemeClr val="bg1"/>
                </a:solidFill>
              </a:rPr>
              <a:t>模式二</a:t>
            </a:r>
            <a:r>
              <a:rPr lang="en-US" altLang="zh-TW" sz="3500" dirty="0" smtClean="0">
                <a:solidFill>
                  <a:schemeClr val="bg1"/>
                </a:solidFill>
              </a:rPr>
              <a:t>)</a:t>
            </a:r>
            <a:endParaRPr lang="zh-TW" altLang="en-US" sz="3500" dirty="0"/>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31</a:t>
            </a:fld>
            <a:endParaRPr lang="zh-TW" altLang="en-US"/>
          </a:p>
        </p:txBody>
      </p:sp>
      <p:sp>
        <p:nvSpPr>
          <p:cNvPr id="7" name="矩形 6"/>
          <p:cNvSpPr/>
          <p:nvPr/>
        </p:nvSpPr>
        <p:spPr>
          <a:xfrm>
            <a:off x="111667" y="1929248"/>
            <a:ext cx="8892480" cy="430887"/>
          </a:xfrm>
          <a:prstGeom prst="rect">
            <a:avLst/>
          </a:prstGeom>
        </p:spPr>
        <p:txBody>
          <a:bodyPr wrap="square">
            <a:spAutoFit/>
          </a:bodyPr>
          <a:lstStyle/>
          <a:p>
            <a:pPr algn="ctr"/>
            <a:r>
              <a:rPr lang="zh-TW" altLang="en-US" sz="2200" dirty="0" smtClean="0">
                <a:latin typeface="標楷體" pitchFamily="65" charset="-120"/>
                <a:ea typeface="標楷體" pitchFamily="65" charset="-120"/>
              </a:rPr>
              <a:t>計劃行為理論與生態意識整體初始模式與修正模式比較</a:t>
            </a:r>
            <a:endParaRPr lang="zh-TW" altLang="en-US" sz="2200" dirty="0">
              <a:latin typeface="標楷體" pitchFamily="65" charset="-120"/>
              <a:ea typeface="標楷體" pitchFamily="65" charset="-120"/>
            </a:endParaRPr>
          </a:p>
        </p:txBody>
      </p:sp>
      <p:pic>
        <p:nvPicPr>
          <p:cNvPr id="1026" name="Picture 2"/>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0554" y="2394094"/>
            <a:ext cx="8151537" cy="4258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矩形 7"/>
          <p:cNvSpPr/>
          <p:nvPr/>
        </p:nvSpPr>
        <p:spPr>
          <a:xfrm>
            <a:off x="1500166" y="3071810"/>
            <a:ext cx="1285884" cy="28575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0166" y="4797152"/>
            <a:ext cx="1311275"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3944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par>
                          <p:cTn id="10" fill="hold">
                            <p:stCondLst>
                              <p:cond delay="1000"/>
                            </p:stCondLst>
                            <p:childTnLst>
                              <p:par>
                                <p:cTn id="11" presetID="55"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ppt_w</p:attrName>
                                        </p:attrNameLst>
                                      </p:cBhvr>
                                      <p:tavLst>
                                        <p:tav tm="0">
                                          <p:val>
                                            <p:strVal val="#ppt_w*0.70"/>
                                          </p:val>
                                        </p:tav>
                                        <p:tav tm="100000">
                                          <p:val>
                                            <p:strVal val="#ppt_w"/>
                                          </p:val>
                                        </p:tav>
                                      </p:tavLst>
                                    </p:anim>
                                    <p:anim calcmode="lin" valueType="num">
                                      <p:cBhvr>
                                        <p:cTn id="14" dur="1000" fill="hold"/>
                                        <p:tgtEl>
                                          <p:spTgt spid="3"/>
                                        </p:tgtEl>
                                        <p:attrNameLst>
                                          <p:attrName>ppt_h</p:attrName>
                                        </p:attrNameLst>
                                      </p:cBhvr>
                                      <p:tavLst>
                                        <p:tav tm="0">
                                          <p:val>
                                            <p:strVal val="#ppt_h"/>
                                          </p:val>
                                        </p:tav>
                                        <p:tav tm="100000">
                                          <p:val>
                                            <p:strVal val="#ppt_h"/>
                                          </p:val>
                                        </p:tav>
                                      </p:tavLst>
                                    </p:anim>
                                    <p:animEffect transition="in" filter="fade">
                                      <p:cBhvr>
                                        <p:cTn id="15"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274638"/>
            <a:ext cx="8784976" cy="1143000"/>
          </a:xfrm>
        </p:spPr>
        <p:txBody>
          <a:bodyPr>
            <a:noAutofit/>
          </a:bodyPr>
          <a:lstStyle/>
          <a:p>
            <a:pPr algn="r"/>
            <a:r>
              <a:rPr lang="en-US" altLang="zh-TW" sz="3500" dirty="0">
                <a:solidFill>
                  <a:schemeClr val="bg1"/>
                </a:solidFill>
              </a:rPr>
              <a:t>4.3</a:t>
            </a:r>
            <a:r>
              <a:rPr lang="zh-TW" altLang="en-US" sz="3500" dirty="0">
                <a:solidFill>
                  <a:schemeClr val="bg1"/>
                </a:solidFill>
              </a:rPr>
              <a:t>計劃行為理論與生態意識</a:t>
            </a:r>
            <a:r>
              <a:rPr lang="en-US" altLang="zh-TW" sz="3500" dirty="0">
                <a:solidFill>
                  <a:schemeClr val="bg1"/>
                </a:solidFill>
              </a:rPr>
              <a:t/>
            </a:r>
            <a:br>
              <a:rPr lang="en-US" altLang="zh-TW" sz="3500" dirty="0">
                <a:solidFill>
                  <a:schemeClr val="bg1"/>
                </a:solidFill>
              </a:rPr>
            </a:br>
            <a:r>
              <a:rPr lang="en-US" altLang="zh-TW" sz="3500" dirty="0">
                <a:solidFill>
                  <a:schemeClr val="bg1"/>
                </a:solidFill>
              </a:rPr>
              <a:t>(</a:t>
            </a:r>
            <a:r>
              <a:rPr lang="zh-TW" altLang="en-US" sz="3500" dirty="0">
                <a:solidFill>
                  <a:schemeClr val="bg1"/>
                </a:solidFill>
              </a:rPr>
              <a:t>模式二</a:t>
            </a:r>
            <a:r>
              <a:rPr lang="en-US" altLang="zh-TW" sz="3500" dirty="0">
                <a:solidFill>
                  <a:schemeClr val="bg1"/>
                </a:solidFill>
              </a:rPr>
              <a:t>)</a:t>
            </a:r>
            <a:endParaRPr lang="zh-TW" altLang="en-US" sz="3500" dirty="0"/>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32</a:t>
            </a:fld>
            <a:endParaRPr lang="zh-TW" altLang="en-US"/>
          </a:p>
        </p:txBody>
      </p:sp>
      <p:pic>
        <p:nvPicPr>
          <p:cNvPr id="11266" name="Picture 2"/>
          <p:cNvPicPr>
            <a:picLocks noGrp="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1556792"/>
            <a:ext cx="7064526" cy="477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1763688" y="6309319"/>
            <a:ext cx="5616624" cy="430887"/>
          </a:xfrm>
          <a:prstGeom prst="rect">
            <a:avLst/>
          </a:prstGeom>
        </p:spPr>
        <p:txBody>
          <a:bodyPr wrap="square">
            <a:spAutoFit/>
          </a:bodyPr>
          <a:lstStyle/>
          <a:p>
            <a:pPr algn="ctr"/>
            <a:r>
              <a:rPr lang="zh-TW" altLang="en-US" sz="2200" dirty="0" smtClean="0">
                <a:latin typeface="標楷體" pitchFamily="65" charset="-120"/>
                <a:ea typeface="標楷體" pitchFamily="65" charset="-120"/>
                <a:cs typeface="Times New Roman" pitchFamily="18" charset="0"/>
              </a:rPr>
              <a:t>計劃行為理論與生態意識修正</a:t>
            </a:r>
            <a:r>
              <a:rPr lang="zh-TW" altLang="en-US" sz="2200" dirty="0">
                <a:latin typeface="標楷體" pitchFamily="65" charset="-120"/>
                <a:ea typeface="標楷體" pitchFamily="65" charset="-120"/>
                <a:cs typeface="Times New Roman" pitchFamily="18" charset="0"/>
              </a:rPr>
              <a:t>後整體路徑圖</a:t>
            </a:r>
          </a:p>
        </p:txBody>
      </p:sp>
    </p:spTree>
    <p:extLst>
      <p:ext uri="{BB962C8B-B14F-4D97-AF65-F5344CB8AC3E}">
        <p14:creationId xmlns:p14="http://schemas.microsoft.com/office/powerpoint/2010/main" val="27189034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686800" cy="1143000"/>
          </a:xfrm>
        </p:spPr>
        <p:txBody>
          <a:bodyPr>
            <a:noAutofit/>
          </a:bodyPr>
          <a:lstStyle/>
          <a:p>
            <a:pPr algn="r"/>
            <a:r>
              <a:rPr lang="en-US" altLang="zh-TW" sz="3500" dirty="0">
                <a:solidFill>
                  <a:schemeClr val="bg1"/>
                </a:solidFill>
              </a:rPr>
              <a:t>4.4</a:t>
            </a:r>
            <a:r>
              <a:rPr lang="zh-TW" altLang="en-US" sz="3500" dirty="0">
                <a:solidFill>
                  <a:schemeClr val="bg1"/>
                </a:solidFill>
              </a:rPr>
              <a:t>計劃行為理論與利他主義</a:t>
            </a:r>
            <a:r>
              <a:rPr lang="en-US" altLang="zh-TW" sz="3500" dirty="0">
                <a:solidFill>
                  <a:schemeClr val="bg1"/>
                </a:solidFill>
              </a:rPr>
              <a:t/>
            </a:r>
            <a:br>
              <a:rPr lang="en-US" altLang="zh-TW" sz="3500" dirty="0">
                <a:solidFill>
                  <a:schemeClr val="bg1"/>
                </a:solidFill>
              </a:rPr>
            </a:br>
            <a:r>
              <a:rPr lang="en-US" altLang="zh-TW" sz="3500" dirty="0">
                <a:solidFill>
                  <a:schemeClr val="bg1"/>
                </a:solidFill>
              </a:rPr>
              <a:t>(</a:t>
            </a:r>
            <a:r>
              <a:rPr lang="zh-TW" altLang="en-US" sz="3500" dirty="0">
                <a:solidFill>
                  <a:schemeClr val="bg1"/>
                </a:solidFill>
              </a:rPr>
              <a:t>模式 三</a:t>
            </a:r>
            <a:r>
              <a:rPr lang="en-US" altLang="zh-TW" sz="3500" dirty="0">
                <a:solidFill>
                  <a:schemeClr val="bg1"/>
                </a:solidFill>
              </a:rPr>
              <a:t>)</a:t>
            </a:r>
            <a:endParaRPr lang="zh-TW" altLang="en-US" sz="3500" dirty="0"/>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33</a:t>
            </a:fld>
            <a:endParaRPr lang="zh-TW" altLang="en-US"/>
          </a:p>
        </p:txBody>
      </p:sp>
      <p:sp>
        <p:nvSpPr>
          <p:cNvPr id="8" name="矩形 7"/>
          <p:cNvSpPr/>
          <p:nvPr/>
        </p:nvSpPr>
        <p:spPr>
          <a:xfrm>
            <a:off x="111667" y="1929248"/>
            <a:ext cx="8892480" cy="430887"/>
          </a:xfrm>
          <a:prstGeom prst="rect">
            <a:avLst/>
          </a:prstGeom>
        </p:spPr>
        <p:txBody>
          <a:bodyPr wrap="square">
            <a:spAutoFit/>
          </a:bodyPr>
          <a:lstStyle/>
          <a:p>
            <a:pPr algn="ctr"/>
            <a:r>
              <a:rPr lang="zh-TW" altLang="en-US" sz="2200" dirty="0" smtClean="0">
                <a:latin typeface="標楷體" pitchFamily="65" charset="-120"/>
                <a:ea typeface="標楷體" pitchFamily="65" charset="-120"/>
              </a:rPr>
              <a:t>計劃行為理論與利他主義整體初始模式與修正模式比較</a:t>
            </a:r>
            <a:endParaRPr lang="zh-TW" altLang="en-US" sz="2200" dirty="0">
              <a:latin typeface="標楷體" pitchFamily="65" charset="-120"/>
              <a:ea typeface="標楷體" pitchFamily="65" charset="-120"/>
            </a:endParaRPr>
          </a:p>
        </p:txBody>
      </p:sp>
      <p:pic>
        <p:nvPicPr>
          <p:cNvPr id="2050" name="Picture 2"/>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3467" y="2378624"/>
            <a:ext cx="8399130" cy="4087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1571604" y="3143248"/>
            <a:ext cx="1285884" cy="28575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p:cNvSpPr/>
          <p:nvPr/>
        </p:nvSpPr>
        <p:spPr>
          <a:xfrm>
            <a:off x="1643042" y="4786322"/>
            <a:ext cx="1285884" cy="28575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260864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par>
                          <p:cTn id="10" fill="hold">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1000" fill="hold"/>
                                        <p:tgtEl>
                                          <p:spTgt spid="9"/>
                                        </p:tgtEl>
                                        <p:attrNameLst>
                                          <p:attrName>ppt_w</p:attrName>
                                        </p:attrNameLst>
                                      </p:cBhvr>
                                      <p:tavLst>
                                        <p:tav tm="0">
                                          <p:val>
                                            <p:strVal val="#ppt_w*0.70"/>
                                          </p:val>
                                        </p:tav>
                                        <p:tav tm="100000">
                                          <p:val>
                                            <p:strVal val="#ppt_w"/>
                                          </p:val>
                                        </p:tav>
                                      </p:tavLst>
                                    </p:anim>
                                    <p:anim calcmode="lin" valueType="num">
                                      <p:cBhvr>
                                        <p:cTn id="14" dur="1000" fill="hold"/>
                                        <p:tgtEl>
                                          <p:spTgt spid="9"/>
                                        </p:tgtEl>
                                        <p:attrNameLst>
                                          <p:attrName>ppt_h</p:attrName>
                                        </p:attrNameLst>
                                      </p:cBhvr>
                                      <p:tavLst>
                                        <p:tav tm="0">
                                          <p:val>
                                            <p:strVal val="#ppt_h"/>
                                          </p:val>
                                        </p:tav>
                                        <p:tav tm="100000">
                                          <p:val>
                                            <p:strVal val="#ppt_h"/>
                                          </p:val>
                                        </p:tav>
                                      </p:tavLst>
                                    </p:anim>
                                    <p:animEffect transition="in" filter="fade">
                                      <p:cBhvr>
                                        <p:cTn id="1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892480" cy="1143000"/>
          </a:xfrm>
        </p:spPr>
        <p:txBody>
          <a:bodyPr>
            <a:noAutofit/>
          </a:bodyPr>
          <a:lstStyle/>
          <a:p>
            <a:pPr algn="r"/>
            <a:r>
              <a:rPr lang="en-US" altLang="zh-TW" sz="3500" dirty="0">
                <a:solidFill>
                  <a:schemeClr val="bg1"/>
                </a:solidFill>
              </a:rPr>
              <a:t>4.4</a:t>
            </a:r>
            <a:r>
              <a:rPr lang="zh-TW" altLang="en-US" sz="3500" dirty="0">
                <a:solidFill>
                  <a:schemeClr val="bg1"/>
                </a:solidFill>
              </a:rPr>
              <a:t>計劃行為理論</a:t>
            </a:r>
            <a:r>
              <a:rPr lang="zh-TW" altLang="en-US" sz="3500" dirty="0" smtClean="0">
                <a:solidFill>
                  <a:schemeClr val="bg1"/>
                </a:solidFill>
              </a:rPr>
              <a:t>與利</a:t>
            </a:r>
            <a:r>
              <a:rPr lang="zh-TW" altLang="en-US" sz="3500" dirty="0">
                <a:solidFill>
                  <a:schemeClr val="bg1"/>
                </a:solidFill>
              </a:rPr>
              <a:t>他</a:t>
            </a:r>
            <a:r>
              <a:rPr lang="zh-TW" altLang="en-US" sz="3500" dirty="0" smtClean="0">
                <a:solidFill>
                  <a:schemeClr val="bg1"/>
                </a:solidFill>
              </a:rPr>
              <a:t>主義</a:t>
            </a:r>
            <a:r>
              <a:rPr lang="en-US" altLang="zh-TW" sz="3500" dirty="0" smtClean="0">
                <a:solidFill>
                  <a:schemeClr val="bg1"/>
                </a:solidFill>
              </a:rPr>
              <a:t/>
            </a:r>
            <a:br>
              <a:rPr lang="en-US" altLang="zh-TW" sz="3500" dirty="0" smtClean="0">
                <a:solidFill>
                  <a:schemeClr val="bg1"/>
                </a:solidFill>
              </a:rPr>
            </a:br>
            <a:r>
              <a:rPr lang="en-US" altLang="zh-TW" sz="3500" dirty="0" smtClean="0">
                <a:solidFill>
                  <a:schemeClr val="bg1"/>
                </a:solidFill>
              </a:rPr>
              <a:t>(</a:t>
            </a:r>
            <a:r>
              <a:rPr lang="zh-TW" altLang="en-US" sz="3500" dirty="0" smtClean="0">
                <a:solidFill>
                  <a:schemeClr val="bg1"/>
                </a:solidFill>
              </a:rPr>
              <a:t>模式 三</a:t>
            </a:r>
            <a:r>
              <a:rPr lang="en-US" altLang="zh-TW" sz="3500" dirty="0" smtClean="0">
                <a:solidFill>
                  <a:schemeClr val="bg1"/>
                </a:solidFill>
              </a:rPr>
              <a:t>)</a:t>
            </a:r>
            <a:endParaRPr lang="zh-TW" altLang="en-US" sz="3500" dirty="0"/>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34</a:t>
            </a:fld>
            <a:endParaRPr lang="zh-TW" altLang="en-US"/>
          </a:p>
        </p:txBody>
      </p:sp>
      <p:pic>
        <p:nvPicPr>
          <p:cNvPr id="16386" name="Picture 2"/>
          <p:cNvPicPr>
            <a:picLocks noGrp="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5616" y="1675218"/>
            <a:ext cx="6727394" cy="4634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1763688" y="6309319"/>
            <a:ext cx="5616624" cy="430887"/>
          </a:xfrm>
          <a:prstGeom prst="rect">
            <a:avLst/>
          </a:prstGeom>
        </p:spPr>
        <p:txBody>
          <a:bodyPr wrap="square">
            <a:spAutoFit/>
          </a:bodyPr>
          <a:lstStyle/>
          <a:p>
            <a:pPr algn="ctr"/>
            <a:r>
              <a:rPr lang="zh-TW" altLang="en-US" sz="2200" dirty="0" smtClean="0">
                <a:latin typeface="標楷體" pitchFamily="65" charset="-120"/>
                <a:ea typeface="標楷體" pitchFamily="65" charset="-120"/>
                <a:cs typeface="Times New Roman" pitchFamily="18" charset="0"/>
              </a:rPr>
              <a:t>計畫行為理論與</a:t>
            </a:r>
            <a:r>
              <a:rPr lang="zh-TW" altLang="en-US" sz="2200" dirty="0">
                <a:latin typeface="標楷體" pitchFamily="65" charset="-120"/>
                <a:ea typeface="標楷體" pitchFamily="65" charset="-120"/>
                <a:cs typeface="Times New Roman" pitchFamily="18" charset="0"/>
              </a:rPr>
              <a:t>利他主義</a:t>
            </a:r>
            <a:r>
              <a:rPr lang="zh-TW" altLang="en-US" sz="2200" dirty="0" smtClean="0">
                <a:latin typeface="標楷體" pitchFamily="65" charset="-120"/>
                <a:ea typeface="標楷體" pitchFamily="65" charset="-120"/>
                <a:cs typeface="Times New Roman" pitchFamily="18" charset="0"/>
              </a:rPr>
              <a:t>修正</a:t>
            </a:r>
            <a:r>
              <a:rPr lang="zh-TW" altLang="en-US" sz="2200" dirty="0">
                <a:latin typeface="標楷體" pitchFamily="65" charset="-120"/>
                <a:ea typeface="標楷體" pitchFamily="65" charset="-120"/>
                <a:cs typeface="Times New Roman" pitchFamily="18" charset="0"/>
              </a:rPr>
              <a:t>後整體路徑圖</a:t>
            </a:r>
          </a:p>
        </p:txBody>
      </p:sp>
    </p:spTree>
    <p:extLst>
      <p:ext uri="{BB962C8B-B14F-4D97-AF65-F5344CB8AC3E}">
        <p14:creationId xmlns:p14="http://schemas.microsoft.com/office/powerpoint/2010/main" val="1507594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7504" y="274638"/>
            <a:ext cx="8928992" cy="1143000"/>
          </a:xfrm>
        </p:spPr>
        <p:txBody>
          <a:bodyPr>
            <a:noAutofit/>
          </a:bodyPr>
          <a:lstStyle/>
          <a:p>
            <a:pPr algn="r"/>
            <a:r>
              <a:rPr lang="en-US" altLang="zh-TW" sz="3000" dirty="0" smtClean="0">
                <a:solidFill>
                  <a:schemeClr val="bg1"/>
                </a:solidFill>
              </a:rPr>
              <a:t>4.5</a:t>
            </a:r>
            <a:r>
              <a:rPr lang="zh-TW" altLang="en-US" sz="3000" dirty="0" smtClean="0">
                <a:solidFill>
                  <a:schemeClr val="bg1"/>
                </a:solidFill>
              </a:rPr>
              <a:t>計劃</a:t>
            </a:r>
            <a:r>
              <a:rPr lang="zh-TW" altLang="en-US" sz="3000" dirty="0">
                <a:solidFill>
                  <a:schemeClr val="bg1"/>
                </a:solidFill>
              </a:rPr>
              <a:t>行為</a:t>
            </a:r>
            <a:r>
              <a:rPr lang="zh-TW" altLang="en-US" sz="3000" dirty="0" smtClean="0">
                <a:solidFill>
                  <a:schemeClr val="bg1"/>
                </a:solidFill>
              </a:rPr>
              <a:t>理論、生態意識與利他主義</a:t>
            </a:r>
            <a:r>
              <a:rPr lang="en-US" altLang="zh-TW" sz="3000" dirty="0" smtClean="0">
                <a:solidFill>
                  <a:schemeClr val="bg1"/>
                </a:solidFill>
              </a:rPr>
              <a:t/>
            </a:r>
            <a:br>
              <a:rPr lang="en-US" altLang="zh-TW" sz="3000" dirty="0" smtClean="0">
                <a:solidFill>
                  <a:schemeClr val="bg1"/>
                </a:solidFill>
              </a:rPr>
            </a:br>
            <a:r>
              <a:rPr lang="en-US" altLang="zh-TW" sz="3000" dirty="0" smtClean="0">
                <a:solidFill>
                  <a:schemeClr val="bg1"/>
                </a:solidFill>
              </a:rPr>
              <a:t>(</a:t>
            </a:r>
            <a:r>
              <a:rPr lang="zh-TW" altLang="en-US" sz="3000" dirty="0" smtClean="0">
                <a:solidFill>
                  <a:schemeClr val="bg1"/>
                </a:solidFill>
              </a:rPr>
              <a:t>模式四</a:t>
            </a:r>
            <a:r>
              <a:rPr lang="en-US" altLang="zh-TW" sz="3000" dirty="0" smtClean="0">
                <a:solidFill>
                  <a:schemeClr val="bg1"/>
                </a:solidFill>
              </a:rPr>
              <a:t>)</a:t>
            </a:r>
            <a:endParaRPr lang="zh-TW" altLang="en-US" sz="3000" dirty="0"/>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35</a:t>
            </a:fld>
            <a:endParaRPr lang="zh-TW" altLang="en-US"/>
          </a:p>
        </p:txBody>
      </p:sp>
      <p:pic>
        <p:nvPicPr>
          <p:cNvPr id="18434" name="Picture 2"/>
          <p:cNvPicPr>
            <a:picLocks noGrp="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49693" y="2564904"/>
            <a:ext cx="7608101"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107504" y="2039467"/>
            <a:ext cx="8892480" cy="430887"/>
          </a:xfrm>
          <a:prstGeom prst="rect">
            <a:avLst/>
          </a:prstGeom>
        </p:spPr>
        <p:txBody>
          <a:bodyPr wrap="square">
            <a:spAutoFit/>
          </a:bodyPr>
          <a:lstStyle/>
          <a:p>
            <a:pPr algn="ctr"/>
            <a:r>
              <a:rPr lang="zh-TW" altLang="en-US" sz="2200" dirty="0" smtClean="0">
                <a:latin typeface="標楷體" pitchFamily="65" charset="-120"/>
                <a:ea typeface="標楷體" pitchFamily="65" charset="-120"/>
              </a:rPr>
              <a:t>計劃行為理論、生態意識與利他主義整體初始模式與修正後模式比較</a:t>
            </a:r>
            <a:endParaRPr lang="zh-TW" altLang="en-US" sz="2200" dirty="0">
              <a:latin typeface="標楷體" pitchFamily="65" charset="-120"/>
              <a:ea typeface="標楷體" pitchFamily="65" charset="-120"/>
            </a:endParaRPr>
          </a:p>
        </p:txBody>
      </p:sp>
      <p:sp>
        <p:nvSpPr>
          <p:cNvPr id="8" name="矩形 7"/>
          <p:cNvSpPr/>
          <p:nvPr/>
        </p:nvSpPr>
        <p:spPr>
          <a:xfrm>
            <a:off x="1500166" y="3214686"/>
            <a:ext cx="1285884" cy="28575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p:cNvSpPr/>
          <p:nvPr/>
        </p:nvSpPr>
        <p:spPr>
          <a:xfrm>
            <a:off x="1500166" y="4929198"/>
            <a:ext cx="1285884" cy="28575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430129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par>
                          <p:cTn id="10" fill="hold">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1000" fill="hold"/>
                                        <p:tgtEl>
                                          <p:spTgt spid="9"/>
                                        </p:tgtEl>
                                        <p:attrNameLst>
                                          <p:attrName>ppt_w</p:attrName>
                                        </p:attrNameLst>
                                      </p:cBhvr>
                                      <p:tavLst>
                                        <p:tav tm="0">
                                          <p:val>
                                            <p:strVal val="#ppt_w*0.70"/>
                                          </p:val>
                                        </p:tav>
                                        <p:tav tm="100000">
                                          <p:val>
                                            <p:strVal val="#ppt_w"/>
                                          </p:val>
                                        </p:tav>
                                      </p:tavLst>
                                    </p:anim>
                                    <p:anim calcmode="lin" valueType="num">
                                      <p:cBhvr>
                                        <p:cTn id="14" dur="1000" fill="hold"/>
                                        <p:tgtEl>
                                          <p:spTgt spid="9"/>
                                        </p:tgtEl>
                                        <p:attrNameLst>
                                          <p:attrName>ppt_h</p:attrName>
                                        </p:attrNameLst>
                                      </p:cBhvr>
                                      <p:tavLst>
                                        <p:tav tm="0">
                                          <p:val>
                                            <p:strVal val="#ppt_h"/>
                                          </p:val>
                                        </p:tav>
                                        <p:tav tm="100000">
                                          <p:val>
                                            <p:strVal val="#ppt_h"/>
                                          </p:val>
                                        </p:tav>
                                      </p:tavLst>
                                    </p:anim>
                                    <p:animEffect transition="in" filter="fade">
                                      <p:cBhvr>
                                        <p:cTn id="1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7504" y="274638"/>
            <a:ext cx="8928992" cy="1143000"/>
          </a:xfrm>
        </p:spPr>
        <p:txBody>
          <a:bodyPr>
            <a:noAutofit/>
          </a:bodyPr>
          <a:lstStyle/>
          <a:p>
            <a:pPr algn="r"/>
            <a:r>
              <a:rPr lang="en-US" altLang="zh-TW" sz="3000" dirty="0">
                <a:solidFill>
                  <a:schemeClr val="bg1"/>
                </a:solidFill>
              </a:rPr>
              <a:t>4.5</a:t>
            </a:r>
            <a:r>
              <a:rPr lang="zh-TW" altLang="en-US" sz="3000" dirty="0">
                <a:solidFill>
                  <a:schemeClr val="bg1"/>
                </a:solidFill>
              </a:rPr>
              <a:t>計劃行為理論、生態意識與利他主義</a:t>
            </a:r>
            <a:r>
              <a:rPr lang="en-US" altLang="zh-TW" sz="3000" dirty="0">
                <a:solidFill>
                  <a:schemeClr val="bg1"/>
                </a:solidFill>
              </a:rPr>
              <a:t/>
            </a:r>
            <a:br>
              <a:rPr lang="en-US" altLang="zh-TW" sz="3000" dirty="0">
                <a:solidFill>
                  <a:schemeClr val="bg1"/>
                </a:solidFill>
              </a:rPr>
            </a:br>
            <a:r>
              <a:rPr lang="en-US" altLang="zh-TW" sz="3000" dirty="0">
                <a:solidFill>
                  <a:schemeClr val="bg1"/>
                </a:solidFill>
              </a:rPr>
              <a:t>(</a:t>
            </a:r>
            <a:r>
              <a:rPr lang="zh-TW" altLang="en-US" sz="3000" dirty="0">
                <a:solidFill>
                  <a:schemeClr val="bg1"/>
                </a:solidFill>
              </a:rPr>
              <a:t>模式四</a:t>
            </a:r>
            <a:r>
              <a:rPr lang="en-US" altLang="zh-TW" sz="3000" dirty="0">
                <a:solidFill>
                  <a:schemeClr val="bg1"/>
                </a:solidFill>
              </a:rPr>
              <a:t>)</a:t>
            </a:r>
            <a:endParaRPr lang="zh-TW" altLang="en-US" sz="3000" dirty="0"/>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36</a:t>
            </a:fld>
            <a:endParaRPr lang="zh-TW" altLang="en-US"/>
          </a:p>
        </p:txBody>
      </p:sp>
      <p:pic>
        <p:nvPicPr>
          <p:cNvPr id="19458" name="Picture 2"/>
          <p:cNvPicPr>
            <a:picLocks noGrp="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1556792"/>
            <a:ext cx="7133883"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1043608" y="6309319"/>
            <a:ext cx="7488832" cy="430887"/>
          </a:xfrm>
          <a:prstGeom prst="rect">
            <a:avLst/>
          </a:prstGeom>
        </p:spPr>
        <p:txBody>
          <a:bodyPr wrap="square">
            <a:spAutoFit/>
          </a:bodyPr>
          <a:lstStyle/>
          <a:p>
            <a:pPr algn="ctr"/>
            <a:r>
              <a:rPr lang="zh-TW" altLang="en-US" sz="2200" dirty="0" smtClean="0">
                <a:latin typeface="標楷體" pitchFamily="65" charset="-120"/>
                <a:ea typeface="標楷體" pitchFamily="65" charset="-120"/>
                <a:cs typeface="Times New Roman" pitchFamily="18" charset="0"/>
              </a:rPr>
              <a:t>計畫行為理論、生態意識與</a:t>
            </a:r>
            <a:r>
              <a:rPr lang="zh-TW" altLang="en-US" sz="2200" dirty="0">
                <a:latin typeface="標楷體" pitchFamily="65" charset="-120"/>
                <a:ea typeface="標楷體" pitchFamily="65" charset="-120"/>
                <a:cs typeface="Times New Roman" pitchFamily="18" charset="0"/>
              </a:rPr>
              <a:t>利他主義</a:t>
            </a:r>
            <a:r>
              <a:rPr lang="zh-TW" altLang="en-US" sz="2200" dirty="0" smtClean="0">
                <a:latin typeface="標楷體" pitchFamily="65" charset="-120"/>
                <a:ea typeface="標楷體" pitchFamily="65" charset="-120"/>
                <a:cs typeface="Times New Roman" pitchFamily="18" charset="0"/>
              </a:rPr>
              <a:t>修正</a:t>
            </a:r>
            <a:r>
              <a:rPr lang="zh-TW" altLang="en-US" sz="2200" dirty="0">
                <a:latin typeface="標楷體" pitchFamily="65" charset="-120"/>
                <a:ea typeface="標楷體" pitchFamily="65" charset="-120"/>
                <a:cs typeface="Times New Roman" pitchFamily="18" charset="0"/>
              </a:rPr>
              <a:t>後整體路徑圖</a:t>
            </a:r>
          </a:p>
        </p:txBody>
      </p:sp>
    </p:spTree>
    <p:extLst>
      <p:ext uri="{BB962C8B-B14F-4D97-AF65-F5344CB8AC3E}">
        <p14:creationId xmlns:p14="http://schemas.microsoft.com/office/powerpoint/2010/main" val="35071825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標題 7"/>
          <p:cNvSpPr>
            <a:spLocks noGrp="1"/>
          </p:cNvSpPr>
          <p:nvPr>
            <p:ph type="title"/>
          </p:nvPr>
        </p:nvSpPr>
        <p:spPr/>
        <p:txBody>
          <a:bodyPr/>
          <a:lstStyle/>
          <a:p>
            <a:endParaRPr lang="zh-TW" altLang="en-US"/>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37</a:t>
            </a:fld>
            <a:endParaRPr lang="zh-TW" altLang="en-US"/>
          </a:p>
        </p:txBody>
      </p:sp>
      <p:pic>
        <p:nvPicPr>
          <p:cNvPr id="1033" name="Picture 9"/>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404664"/>
            <a:ext cx="6420668" cy="6624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41130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579296" cy="1143000"/>
          </a:xfrm>
        </p:spPr>
        <p:txBody>
          <a:bodyPr>
            <a:noAutofit/>
          </a:bodyPr>
          <a:lstStyle/>
          <a:p>
            <a:pPr algn="r"/>
            <a:r>
              <a:rPr lang="en-US" altLang="zh-TW" sz="3800" dirty="0" smtClean="0">
                <a:solidFill>
                  <a:schemeClr val="bg1"/>
                </a:solidFill>
              </a:rPr>
              <a:t>4.7</a:t>
            </a:r>
            <a:r>
              <a:rPr lang="zh-TW" altLang="en-US" sz="3800" dirty="0" smtClean="0">
                <a:solidFill>
                  <a:schemeClr val="bg1"/>
                </a:solidFill>
              </a:rPr>
              <a:t>多元回歸比較分析</a:t>
            </a:r>
            <a:endParaRPr lang="zh-TW" altLang="en-US" sz="3800" dirty="0"/>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38</a:t>
            </a:fld>
            <a:endParaRPr lang="zh-TW" altLang="en-US"/>
          </a:p>
        </p:txBody>
      </p:sp>
      <p:pic>
        <p:nvPicPr>
          <p:cNvPr id="3076" name="Picture 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6155" y="1988840"/>
            <a:ext cx="7999172" cy="4347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84033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274638"/>
            <a:ext cx="8640960" cy="1143000"/>
          </a:xfrm>
        </p:spPr>
        <p:txBody>
          <a:bodyPr>
            <a:normAutofit/>
          </a:bodyPr>
          <a:lstStyle/>
          <a:p>
            <a:pPr algn="r"/>
            <a:r>
              <a:rPr lang="en-US" altLang="zh-TW" dirty="0" smtClean="0">
                <a:solidFill>
                  <a:schemeClr val="bg1"/>
                </a:solidFill>
              </a:rPr>
              <a:t>4.8</a:t>
            </a:r>
            <a:r>
              <a:rPr lang="zh-TW" altLang="en-US" dirty="0" smtClean="0">
                <a:solidFill>
                  <a:schemeClr val="bg1"/>
                </a:solidFill>
              </a:rPr>
              <a:t>小結</a:t>
            </a:r>
            <a:endParaRPr lang="zh-TW" altLang="en-US" dirty="0"/>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39</a:t>
            </a:fld>
            <a:endParaRPr lang="zh-TW" altLang="en-US"/>
          </a:p>
        </p:txBody>
      </p:sp>
      <p:pic>
        <p:nvPicPr>
          <p:cNvPr id="4098" name="Picture 2"/>
          <p:cNvPicPr>
            <a:picLocks noGrp="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2088028"/>
            <a:ext cx="7999172"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882693" y="5517232"/>
            <a:ext cx="7488832" cy="1107996"/>
          </a:xfrm>
          <a:prstGeom prst="rect">
            <a:avLst/>
          </a:prstGeom>
        </p:spPr>
        <p:txBody>
          <a:bodyPr wrap="square">
            <a:spAutoFit/>
          </a:bodyPr>
          <a:lstStyle/>
          <a:p>
            <a:pPr algn="ctr"/>
            <a:r>
              <a:rPr lang="en-US" altLang="zh-TW" sz="2200" dirty="0">
                <a:latin typeface="Times New Roman" pitchFamily="18" charset="0"/>
                <a:ea typeface="標楷體" pitchFamily="65" charset="-120"/>
                <a:cs typeface="Times New Roman" pitchFamily="18" charset="0"/>
              </a:rPr>
              <a:t>BB</a:t>
            </a:r>
            <a:r>
              <a:rPr lang="zh-TW" altLang="en-US" sz="2200" dirty="0">
                <a:latin typeface="Times New Roman" pitchFamily="18" charset="0"/>
                <a:ea typeface="標楷體" pitchFamily="65" charset="-120"/>
                <a:cs typeface="Times New Roman" pitchFamily="18" charset="0"/>
              </a:rPr>
              <a:t>：行為信念；</a:t>
            </a:r>
            <a:r>
              <a:rPr lang="en-US" altLang="zh-TW" sz="2200" dirty="0">
                <a:latin typeface="Times New Roman" pitchFamily="18" charset="0"/>
                <a:ea typeface="標楷體" pitchFamily="65" charset="-120"/>
                <a:cs typeface="Times New Roman" pitchFamily="18" charset="0"/>
              </a:rPr>
              <a:t>AT</a:t>
            </a:r>
            <a:r>
              <a:rPr lang="zh-TW" altLang="en-US" sz="2200" dirty="0">
                <a:latin typeface="Times New Roman" pitchFamily="18" charset="0"/>
                <a:ea typeface="標楷體" pitchFamily="65" charset="-120"/>
                <a:cs typeface="Times New Roman" pitchFamily="18" charset="0"/>
              </a:rPr>
              <a:t>：態度；</a:t>
            </a:r>
            <a:r>
              <a:rPr lang="en-US" altLang="zh-TW" sz="2200" dirty="0">
                <a:latin typeface="Times New Roman" pitchFamily="18" charset="0"/>
                <a:ea typeface="標楷體" pitchFamily="65" charset="-120"/>
                <a:cs typeface="Times New Roman" pitchFamily="18" charset="0"/>
              </a:rPr>
              <a:t>NB</a:t>
            </a:r>
            <a:r>
              <a:rPr lang="zh-TW" altLang="en-US" sz="2200" dirty="0">
                <a:latin typeface="Times New Roman" pitchFamily="18" charset="0"/>
                <a:ea typeface="標楷體" pitchFamily="65" charset="-120"/>
                <a:cs typeface="Times New Roman" pitchFamily="18" charset="0"/>
              </a:rPr>
              <a:t>：規範信念；</a:t>
            </a:r>
            <a:r>
              <a:rPr lang="en-US" altLang="zh-TW" sz="2200" dirty="0">
                <a:latin typeface="Times New Roman" pitchFamily="18" charset="0"/>
                <a:ea typeface="標楷體" pitchFamily="65" charset="-120"/>
                <a:cs typeface="Times New Roman" pitchFamily="18" charset="0"/>
              </a:rPr>
              <a:t>SN</a:t>
            </a:r>
            <a:r>
              <a:rPr lang="zh-TW" altLang="en-US" sz="2200" dirty="0">
                <a:latin typeface="Times New Roman" pitchFamily="18" charset="0"/>
                <a:ea typeface="標楷體" pitchFamily="65" charset="-120"/>
                <a:cs typeface="Times New Roman" pitchFamily="18" charset="0"/>
              </a:rPr>
              <a:t>：主觀規範；</a:t>
            </a:r>
            <a:r>
              <a:rPr lang="en-US" altLang="zh-TW" sz="2200" dirty="0">
                <a:latin typeface="Times New Roman" pitchFamily="18" charset="0"/>
                <a:ea typeface="標楷體" pitchFamily="65" charset="-120"/>
                <a:cs typeface="Times New Roman" pitchFamily="18" charset="0"/>
              </a:rPr>
              <a:t>CB</a:t>
            </a:r>
            <a:r>
              <a:rPr lang="zh-TW" altLang="en-US" sz="2200" dirty="0">
                <a:latin typeface="Times New Roman" pitchFamily="18" charset="0"/>
                <a:ea typeface="標楷體" pitchFamily="65" charset="-120"/>
                <a:cs typeface="Times New Roman" pitchFamily="18" charset="0"/>
              </a:rPr>
              <a:t>：控制信念；</a:t>
            </a:r>
            <a:r>
              <a:rPr lang="en-US" altLang="zh-TW" sz="2200" dirty="0">
                <a:latin typeface="Times New Roman" pitchFamily="18" charset="0"/>
                <a:ea typeface="標楷體" pitchFamily="65" charset="-120"/>
                <a:cs typeface="Times New Roman" pitchFamily="18" charset="0"/>
              </a:rPr>
              <a:t>PB</a:t>
            </a:r>
            <a:r>
              <a:rPr lang="zh-TW" altLang="en-US" sz="2200" dirty="0">
                <a:latin typeface="Times New Roman" pitchFamily="18" charset="0"/>
                <a:ea typeface="標楷體" pitchFamily="65" charset="-120"/>
                <a:cs typeface="Times New Roman" pitchFamily="18" charset="0"/>
              </a:rPr>
              <a:t>：知覺行為控制；</a:t>
            </a:r>
            <a:r>
              <a:rPr lang="en-US" altLang="zh-TW" sz="2200" dirty="0">
                <a:latin typeface="Times New Roman" pitchFamily="18" charset="0"/>
                <a:ea typeface="標楷體" pitchFamily="65" charset="-120"/>
                <a:cs typeface="Times New Roman" pitchFamily="18" charset="0"/>
              </a:rPr>
              <a:t>BI</a:t>
            </a:r>
            <a:r>
              <a:rPr lang="zh-TW" altLang="en-US" sz="2200" dirty="0">
                <a:latin typeface="Times New Roman" pitchFamily="18" charset="0"/>
                <a:ea typeface="標楷體" pitchFamily="65" charset="-120"/>
                <a:cs typeface="Times New Roman" pitchFamily="18" charset="0"/>
              </a:rPr>
              <a:t>：行為意圖；</a:t>
            </a:r>
            <a:r>
              <a:rPr lang="en-US" altLang="zh-TW" sz="2200" dirty="0">
                <a:latin typeface="Times New Roman" pitchFamily="18" charset="0"/>
                <a:ea typeface="標楷體" pitchFamily="65" charset="-120"/>
                <a:cs typeface="Times New Roman" pitchFamily="18" charset="0"/>
              </a:rPr>
              <a:t>EA</a:t>
            </a:r>
            <a:r>
              <a:rPr lang="zh-TW" altLang="en-US" sz="2200" dirty="0">
                <a:latin typeface="Times New Roman" pitchFamily="18" charset="0"/>
                <a:ea typeface="標楷體" pitchFamily="65" charset="-120"/>
                <a:cs typeface="Times New Roman" pitchFamily="18" charset="0"/>
              </a:rPr>
              <a:t>：生態意識；</a:t>
            </a:r>
            <a:r>
              <a:rPr lang="en-US" altLang="zh-TW" sz="2200" dirty="0">
                <a:latin typeface="Times New Roman" pitchFamily="18" charset="0"/>
                <a:ea typeface="標楷體" pitchFamily="65" charset="-120"/>
                <a:cs typeface="Times New Roman" pitchFamily="18" charset="0"/>
              </a:rPr>
              <a:t>AL</a:t>
            </a:r>
            <a:r>
              <a:rPr lang="zh-TW" altLang="en-US" sz="2200" dirty="0">
                <a:latin typeface="Times New Roman" pitchFamily="18" charset="0"/>
                <a:ea typeface="標楷體" pitchFamily="65" charset="-120"/>
                <a:cs typeface="Times New Roman" pitchFamily="18" charset="0"/>
              </a:rPr>
              <a:t>：利他主義</a:t>
            </a:r>
          </a:p>
        </p:txBody>
      </p:sp>
    </p:spTree>
    <p:extLst>
      <p:ext uri="{BB962C8B-B14F-4D97-AF65-F5344CB8AC3E}">
        <p14:creationId xmlns:p14="http://schemas.microsoft.com/office/powerpoint/2010/main" val="4061832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507288" cy="1143000"/>
          </a:xfrm>
        </p:spPr>
        <p:txBody>
          <a:bodyPr>
            <a:normAutofit/>
          </a:bodyPr>
          <a:lstStyle/>
          <a:p>
            <a:pPr algn="r"/>
            <a:r>
              <a:rPr lang="en-US" altLang="zh-TW" sz="4000" dirty="0">
                <a:solidFill>
                  <a:schemeClr val="bg1"/>
                </a:solidFill>
              </a:rPr>
              <a:t>1.1</a:t>
            </a:r>
            <a:r>
              <a:rPr lang="zh-TW" altLang="en-US" sz="4000" dirty="0">
                <a:solidFill>
                  <a:schemeClr val="bg1"/>
                </a:solidFill>
              </a:rPr>
              <a:t>研究背景與動機</a:t>
            </a:r>
            <a:endParaRPr lang="zh-TW" altLang="en-US" sz="4000" dirty="0"/>
          </a:p>
        </p:txBody>
      </p:sp>
      <p:sp>
        <p:nvSpPr>
          <p:cNvPr id="4" name="日期版面配置區 3"/>
          <p:cNvSpPr>
            <a:spLocks noGrp="1"/>
          </p:cNvSpPr>
          <p:nvPr>
            <p:ph type="dt" sz="half" idx="10"/>
          </p:nvPr>
        </p:nvSpPr>
        <p:spPr/>
        <p:txBody>
          <a:bodyPr/>
          <a:lstStyle/>
          <a:p>
            <a:r>
              <a:rPr lang="en-US" altLang="zh-TW" dirty="0"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4</a:t>
            </a:fld>
            <a:endParaRPr lang="zh-TW" altLang="en-US"/>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120518408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008435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686800" cy="1143000"/>
          </a:xfrm>
        </p:spPr>
        <p:txBody>
          <a:bodyPr>
            <a:noAutofit/>
          </a:bodyPr>
          <a:lstStyle/>
          <a:p>
            <a:pPr algn="r"/>
            <a:endParaRPr lang="zh-TW" altLang="en-US" sz="3600" dirty="0">
              <a:solidFill>
                <a:schemeClr val="bg1"/>
              </a:solidFill>
            </a:endParaRPr>
          </a:p>
        </p:txBody>
      </p:sp>
      <p:graphicFrame>
        <p:nvGraphicFramePr>
          <p:cNvPr id="4" name="內容版面配置區 9"/>
          <p:cNvGraphicFramePr>
            <a:graphicFrameLocks noGrp="1"/>
          </p:cNvGraphicFramePr>
          <p:nvPr>
            <p:ph idx="1"/>
            <p:extLst>
              <p:ext uri="{D42A27DB-BD31-4B8C-83A1-F6EECF244321}">
                <p14:modId xmlns:p14="http://schemas.microsoft.com/office/powerpoint/2010/main" val="375759460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日期版面配置區 4"/>
          <p:cNvSpPr>
            <a:spLocks noGrp="1"/>
          </p:cNvSpPr>
          <p:nvPr>
            <p:ph type="dt" sz="half" idx="10"/>
          </p:nvPr>
        </p:nvSpPr>
        <p:spPr/>
        <p:txBody>
          <a:bodyPr/>
          <a:lstStyle/>
          <a:p>
            <a:r>
              <a:rPr lang="en-US" altLang="zh-TW" smtClean="0"/>
              <a:t>2012/5/26</a:t>
            </a:r>
            <a:endParaRPr lang="zh-TW" altLang="en-US"/>
          </a:p>
        </p:txBody>
      </p:sp>
      <p:sp>
        <p:nvSpPr>
          <p:cNvPr id="7" name="投影片編號版面配置區 6"/>
          <p:cNvSpPr>
            <a:spLocks noGrp="1"/>
          </p:cNvSpPr>
          <p:nvPr>
            <p:ph type="sldNum" sz="quarter" idx="12"/>
          </p:nvPr>
        </p:nvSpPr>
        <p:spPr/>
        <p:txBody>
          <a:bodyPr/>
          <a:lstStyle/>
          <a:p>
            <a:fld id="{316C61E0-F756-4DE1-AFC8-4AF7F8675517}" type="slidenum">
              <a:rPr lang="zh-TW" altLang="en-US" smtClean="0"/>
              <a:pPr/>
              <a:t>40</a:t>
            </a:fld>
            <a:endParaRPr lang="zh-TW" altLang="en-US"/>
          </a:p>
        </p:txBody>
      </p:sp>
    </p:spTree>
    <p:extLst>
      <p:ext uri="{BB962C8B-B14F-4D97-AF65-F5344CB8AC3E}">
        <p14:creationId xmlns:p14="http://schemas.microsoft.com/office/powerpoint/2010/main" val="37728277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r"/>
            <a:r>
              <a:rPr lang="en-US" altLang="zh-TW" dirty="0" smtClean="0">
                <a:solidFill>
                  <a:schemeClr val="bg1"/>
                </a:solidFill>
              </a:rPr>
              <a:t>5.1</a:t>
            </a:r>
            <a:r>
              <a:rPr lang="zh-TW" altLang="en-US" dirty="0" smtClean="0">
                <a:solidFill>
                  <a:schemeClr val="bg1"/>
                </a:solidFill>
              </a:rPr>
              <a:t>結論</a:t>
            </a:r>
            <a:endParaRPr lang="zh-TW" altLang="en-US" dirty="0">
              <a:solidFill>
                <a:schemeClr val="bg1"/>
              </a:solidFill>
            </a:endParaRPr>
          </a:p>
        </p:txBody>
      </p:sp>
      <p:sp>
        <p:nvSpPr>
          <p:cNvPr id="3" name="內容版面配置區 2"/>
          <p:cNvSpPr>
            <a:spLocks noGrp="1"/>
          </p:cNvSpPr>
          <p:nvPr>
            <p:ph idx="1"/>
          </p:nvPr>
        </p:nvSpPr>
        <p:spPr>
          <a:xfrm>
            <a:off x="179512" y="1628800"/>
            <a:ext cx="8856984" cy="5112568"/>
          </a:xfrm>
        </p:spPr>
        <p:txBody>
          <a:bodyPr>
            <a:normAutofit lnSpcReduction="10000"/>
          </a:bodyPr>
          <a:lstStyle/>
          <a:p>
            <a:pPr marL="0" indent="0">
              <a:buNone/>
            </a:pPr>
            <a:r>
              <a:rPr lang="zh-TW" altLang="en-US" sz="2200" b="1" dirty="0" smtClean="0">
                <a:latin typeface="Times New Roman" pitchFamily="18" charset="0"/>
                <a:ea typeface="標楷體" pitchFamily="65" charset="-120"/>
              </a:rPr>
              <a:t>樣本分析</a:t>
            </a:r>
            <a:r>
              <a:rPr lang="zh-TW" altLang="en-US" sz="2200" b="1" dirty="0" smtClean="0">
                <a:latin typeface="新細明體"/>
                <a:ea typeface="新細明體"/>
              </a:rPr>
              <a:t>：</a:t>
            </a:r>
            <a:endParaRPr lang="en-US" altLang="zh-TW" sz="2200" b="1" dirty="0" smtClean="0">
              <a:latin typeface="Times New Roman" pitchFamily="18" charset="0"/>
              <a:ea typeface="標楷體" pitchFamily="65" charset="-120"/>
            </a:endParaRPr>
          </a:p>
          <a:p>
            <a:r>
              <a:rPr lang="zh-TW" altLang="en-US" sz="2200" b="1" dirty="0" smtClean="0">
                <a:solidFill>
                  <a:srgbClr val="C00000"/>
                </a:solidFill>
                <a:latin typeface="Times New Roman" pitchFamily="18" charset="0"/>
                <a:ea typeface="標楷體" pitchFamily="65" charset="-120"/>
              </a:rPr>
              <a:t>行為</a:t>
            </a:r>
            <a:r>
              <a:rPr lang="zh-TW" altLang="en-US" sz="2200" b="1" dirty="0">
                <a:solidFill>
                  <a:srgbClr val="C00000"/>
                </a:solidFill>
                <a:latin typeface="Times New Roman" pitchFamily="18" charset="0"/>
                <a:ea typeface="標楷體" pitchFamily="65" charset="-120"/>
              </a:rPr>
              <a:t>信念</a:t>
            </a:r>
            <a:r>
              <a:rPr lang="zh-TW" altLang="en-US" sz="2200" dirty="0"/>
              <a:t>能</a:t>
            </a:r>
            <a:r>
              <a:rPr lang="zh-TW" altLang="en-US" sz="2200" dirty="0" smtClean="0">
                <a:latin typeface="Times New Roman" pitchFamily="18" charset="0"/>
                <a:ea typeface="標楷體" pitchFamily="65" charset="-120"/>
              </a:rPr>
              <a:t>「</a:t>
            </a:r>
            <a:r>
              <a:rPr lang="en-US" altLang="zh-TW" sz="2200" b="1" dirty="0" smtClean="0">
                <a:solidFill>
                  <a:srgbClr val="C00000"/>
                </a:solidFill>
                <a:latin typeface="Times New Roman" pitchFamily="18" charset="0"/>
                <a:ea typeface="標楷體" pitchFamily="65" charset="-120"/>
              </a:rPr>
              <a:t>BB3 </a:t>
            </a:r>
            <a:r>
              <a:rPr lang="zh-TW" altLang="en-US" sz="2200" b="1" dirty="0" smtClean="0">
                <a:solidFill>
                  <a:srgbClr val="C00000"/>
                </a:solidFill>
                <a:latin typeface="Times New Roman" pitchFamily="18" charset="0"/>
                <a:ea typeface="標楷體" pitchFamily="65" charset="-120"/>
              </a:rPr>
              <a:t>使</a:t>
            </a:r>
            <a:r>
              <a:rPr lang="zh-TW" altLang="en-US" sz="2200" b="1" dirty="0">
                <a:solidFill>
                  <a:srgbClr val="C00000"/>
                </a:solidFill>
                <a:latin typeface="Times New Roman" pitchFamily="18" charset="0"/>
                <a:ea typeface="標楷體" pitchFamily="65" charset="-120"/>
              </a:rPr>
              <a:t>人更具生態保育意識</a:t>
            </a:r>
            <a:r>
              <a:rPr lang="en-US" altLang="zh-TW" sz="2200" dirty="0">
                <a:latin typeface="Times New Roman" pitchFamily="18" charset="0"/>
                <a:ea typeface="標楷體" pitchFamily="65" charset="-120"/>
              </a:rPr>
              <a:t>｣</a:t>
            </a:r>
            <a:r>
              <a:rPr lang="zh-TW" altLang="en-US" sz="2200" dirty="0" smtClean="0"/>
              <a:t>。</a:t>
            </a:r>
            <a:endParaRPr lang="en-US" altLang="zh-TW" sz="2200" dirty="0" smtClean="0"/>
          </a:p>
          <a:p>
            <a:r>
              <a:rPr lang="zh-TW" altLang="en-US" sz="2200" b="1" dirty="0">
                <a:solidFill>
                  <a:srgbClr val="0033CC"/>
                </a:solidFill>
                <a:latin typeface="Times New Roman" pitchFamily="18" charset="0"/>
                <a:ea typeface="標楷體" pitchFamily="65" charset="-120"/>
              </a:rPr>
              <a:t>態度</a:t>
            </a:r>
            <a:r>
              <a:rPr lang="zh-TW" altLang="en-US" sz="2200" dirty="0"/>
              <a:t>是具</a:t>
            </a:r>
            <a:r>
              <a:rPr lang="zh-TW" altLang="en-US" sz="2200" dirty="0" smtClean="0"/>
              <a:t>「</a:t>
            </a:r>
            <a:r>
              <a:rPr lang="en-US" altLang="zh-TW" sz="2200" b="1" dirty="0">
                <a:solidFill>
                  <a:srgbClr val="0033CC"/>
                </a:solidFill>
                <a:latin typeface="Times New Roman" pitchFamily="18" charset="0"/>
                <a:ea typeface="標楷體" pitchFamily="65" charset="-120"/>
              </a:rPr>
              <a:t>AT7</a:t>
            </a:r>
            <a:r>
              <a:rPr lang="en-US" altLang="zh-TW" sz="2200" dirty="0" smtClean="0"/>
              <a:t> </a:t>
            </a:r>
            <a:r>
              <a:rPr lang="zh-TW" altLang="en-US" sz="2200" b="1" dirty="0" smtClean="0">
                <a:solidFill>
                  <a:srgbClr val="0033CC"/>
                </a:solidFill>
                <a:latin typeface="Times New Roman" pitchFamily="18" charset="0"/>
                <a:ea typeface="標楷體" pitchFamily="65" charset="-120"/>
              </a:rPr>
              <a:t>極</a:t>
            </a:r>
            <a:r>
              <a:rPr lang="zh-TW" altLang="en-US" sz="2200" b="1" dirty="0">
                <a:solidFill>
                  <a:srgbClr val="0033CC"/>
                </a:solidFill>
                <a:latin typeface="Times New Roman" pitchFamily="18" charset="0"/>
                <a:ea typeface="標楷體" pitchFamily="65" charset="-120"/>
              </a:rPr>
              <a:t>有價值</a:t>
            </a:r>
            <a:r>
              <a:rPr lang="en-US" altLang="zh-TW" sz="2200" dirty="0"/>
              <a:t>｣</a:t>
            </a:r>
            <a:r>
              <a:rPr lang="zh-TW" altLang="en-US" sz="2200" dirty="0"/>
              <a:t>的正向結果</a:t>
            </a:r>
            <a:r>
              <a:rPr lang="zh-TW" altLang="en-US" sz="2200" dirty="0" smtClean="0"/>
              <a:t>評價。</a:t>
            </a:r>
            <a:endParaRPr lang="en-US" altLang="zh-TW" sz="2200" dirty="0" smtClean="0"/>
          </a:p>
          <a:p>
            <a:r>
              <a:rPr lang="zh-TW" altLang="en-US" sz="2200" dirty="0" smtClean="0"/>
              <a:t>「</a:t>
            </a:r>
            <a:r>
              <a:rPr lang="en-US" altLang="zh-TW" sz="2200" b="1" dirty="0" smtClean="0">
                <a:solidFill>
                  <a:srgbClr val="C09200"/>
                </a:solidFill>
                <a:latin typeface="Times New Roman" pitchFamily="18" charset="0"/>
                <a:ea typeface="標楷體" pitchFamily="65" charset="-120"/>
              </a:rPr>
              <a:t>NB3 </a:t>
            </a:r>
            <a:r>
              <a:rPr lang="zh-TW" altLang="en-US" sz="2200" b="1" dirty="0" smtClean="0">
                <a:solidFill>
                  <a:srgbClr val="C09200"/>
                </a:solidFill>
                <a:latin typeface="Times New Roman" pitchFamily="18" charset="0"/>
                <a:ea typeface="標楷體" pitchFamily="65" charset="-120"/>
              </a:rPr>
              <a:t>朋友</a:t>
            </a:r>
            <a:r>
              <a:rPr lang="zh-TW" altLang="en-US" sz="2200" b="1" dirty="0">
                <a:solidFill>
                  <a:srgbClr val="C09200"/>
                </a:solidFill>
                <a:latin typeface="Times New Roman" pitchFamily="18" charset="0"/>
                <a:ea typeface="標楷體" pitchFamily="65" charset="-120"/>
              </a:rPr>
              <a:t>認同我參與生態旅遊</a:t>
            </a:r>
            <a:r>
              <a:rPr lang="en-US" altLang="zh-TW" sz="2200" dirty="0"/>
              <a:t>｣</a:t>
            </a:r>
            <a:r>
              <a:rPr lang="zh-TW" altLang="en-US" sz="2200" dirty="0"/>
              <a:t>的</a:t>
            </a:r>
            <a:r>
              <a:rPr lang="zh-TW" altLang="en-US" sz="2200" b="1" dirty="0">
                <a:solidFill>
                  <a:srgbClr val="C09200"/>
                </a:solidFill>
                <a:latin typeface="Times New Roman" pitchFamily="18" charset="0"/>
                <a:ea typeface="標楷體" pitchFamily="65" charset="-120"/>
              </a:rPr>
              <a:t>規範信念</a:t>
            </a:r>
            <a:r>
              <a:rPr lang="zh-TW" altLang="en-US" sz="2200" dirty="0"/>
              <a:t>影響著是否該從事此</a:t>
            </a:r>
            <a:r>
              <a:rPr lang="zh-TW" altLang="en-US" sz="2200" dirty="0" smtClean="0"/>
              <a:t>行為。</a:t>
            </a:r>
            <a:endParaRPr lang="en-US" altLang="zh-TW" sz="2200" dirty="0" smtClean="0"/>
          </a:p>
          <a:p>
            <a:r>
              <a:rPr lang="zh-TW" altLang="en-US" sz="2200" dirty="0"/>
              <a:t>來自</a:t>
            </a:r>
            <a:r>
              <a:rPr lang="zh-TW" altLang="en-US" sz="2200" dirty="0" smtClean="0"/>
              <a:t>「</a:t>
            </a:r>
            <a:r>
              <a:rPr lang="en-US" altLang="zh-TW" sz="2200" b="1" dirty="0">
                <a:solidFill>
                  <a:srgbClr val="FF3300"/>
                </a:solidFill>
                <a:latin typeface="Times New Roman" pitchFamily="18" charset="0"/>
                <a:ea typeface="標楷體" pitchFamily="65" charset="-120"/>
              </a:rPr>
              <a:t>SN2</a:t>
            </a:r>
            <a:r>
              <a:rPr lang="en-US" altLang="zh-TW" sz="2200" dirty="0" smtClean="0"/>
              <a:t> </a:t>
            </a:r>
            <a:r>
              <a:rPr lang="zh-TW" altLang="en-US" sz="2200" b="1" dirty="0" smtClean="0">
                <a:solidFill>
                  <a:srgbClr val="FF3300"/>
                </a:solidFill>
                <a:latin typeface="Times New Roman" pitchFamily="18" charset="0"/>
                <a:ea typeface="標楷體" pitchFamily="65" charset="-120"/>
              </a:rPr>
              <a:t>多數人</a:t>
            </a:r>
            <a:r>
              <a:rPr lang="zh-TW" altLang="en-US" sz="2200" b="1" dirty="0">
                <a:solidFill>
                  <a:srgbClr val="FF3300"/>
                </a:solidFill>
                <a:latin typeface="Times New Roman" pitchFamily="18" charset="0"/>
                <a:ea typeface="標楷體" pitchFamily="65" charset="-120"/>
              </a:rPr>
              <a:t>贊同我參與生態旅遊</a:t>
            </a:r>
            <a:r>
              <a:rPr lang="en-US" altLang="zh-TW" sz="2200" dirty="0"/>
              <a:t>｣</a:t>
            </a:r>
            <a:r>
              <a:rPr lang="zh-TW" altLang="en-US" sz="2200" b="1" dirty="0">
                <a:solidFill>
                  <a:srgbClr val="FF3300"/>
                </a:solidFill>
                <a:latin typeface="Times New Roman" pitchFamily="18" charset="0"/>
                <a:ea typeface="標楷體" pitchFamily="65" charset="-120"/>
              </a:rPr>
              <a:t>主觀規範</a:t>
            </a:r>
            <a:r>
              <a:rPr lang="zh-TW" altLang="en-US" sz="2200" dirty="0"/>
              <a:t>的社會</a:t>
            </a:r>
            <a:r>
              <a:rPr lang="zh-TW" altLang="en-US" sz="2200" dirty="0" smtClean="0"/>
              <a:t>認知。</a:t>
            </a:r>
            <a:endParaRPr lang="en-US" altLang="zh-TW" sz="2200" dirty="0" smtClean="0"/>
          </a:p>
          <a:p>
            <a:r>
              <a:rPr lang="zh-TW" altLang="en-US" sz="2200" dirty="0" smtClean="0"/>
              <a:t>「</a:t>
            </a:r>
            <a:r>
              <a:rPr lang="en-US" altLang="zh-TW" sz="2200" b="1" dirty="0">
                <a:solidFill>
                  <a:srgbClr val="00B0F0"/>
                </a:solidFill>
                <a:latin typeface="Times New Roman" pitchFamily="18" charset="0"/>
                <a:ea typeface="標楷體" pitchFamily="65" charset="-120"/>
              </a:rPr>
              <a:t>CB4</a:t>
            </a:r>
            <a:r>
              <a:rPr lang="en-US" altLang="zh-TW" sz="2200" dirty="0" smtClean="0"/>
              <a:t> </a:t>
            </a:r>
            <a:r>
              <a:rPr lang="zh-TW" altLang="en-US" sz="2200" b="1" dirty="0" smtClean="0">
                <a:solidFill>
                  <a:srgbClr val="00B0F0"/>
                </a:solidFill>
                <a:latin typeface="Times New Roman" pitchFamily="18" charset="0"/>
                <a:ea typeface="標楷體" pitchFamily="65" charset="-120"/>
              </a:rPr>
              <a:t>政府</a:t>
            </a:r>
            <a:r>
              <a:rPr lang="zh-TW" altLang="en-US" sz="2200" b="1" dirty="0">
                <a:solidFill>
                  <a:srgbClr val="00B0F0"/>
                </a:solidFill>
                <a:latin typeface="Times New Roman" pitchFamily="18" charset="0"/>
                <a:ea typeface="標楷體" pitchFamily="65" charset="-120"/>
              </a:rPr>
              <a:t>鼓勵提倡生態旅遊</a:t>
            </a:r>
            <a:r>
              <a:rPr lang="en-US" altLang="zh-TW" sz="2200" dirty="0"/>
              <a:t>｣</a:t>
            </a:r>
            <a:r>
              <a:rPr lang="zh-TW" altLang="en-US" sz="2200" dirty="0"/>
              <a:t>的</a:t>
            </a:r>
            <a:r>
              <a:rPr lang="zh-TW" altLang="en-US" sz="2200" b="1" dirty="0">
                <a:solidFill>
                  <a:srgbClr val="00B0F0"/>
                </a:solidFill>
                <a:latin typeface="Times New Roman" pitchFamily="18" charset="0"/>
                <a:ea typeface="標楷體" pitchFamily="65" charset="-120"/>
              </a:rPr>
              <a:t>控制信念</a:t>
            </a:r>
            <a:r>
              <a:rPr lang="zh-TW" altLang="en-US" sz="2200" dirty="0"/>
              <a:t>能降低個人參與</a:t>
            </a:r>
            <a:r>
              <a:rPr lang="zh-TW" altLang="en-US" sz="2200" dirty="0" smtClean="0"/>
              <a:t>阻礙。</a:t>
            </a:r>
            <a:endParaRPr lang="en-US" altLang="zh-TW" sz="2200" dirty="0" smtClean="0"/>
          </a:p>
          <a:p>
            <a:r>
              <a:rPr lang="zh-TW" altLang="en-US" sz="2200" dirty="0" smtClean="0"/>
              <a:t>認為「</a:t>
            </a:r>
            <a:r>
              <a:rPr lang="en-US" altLang="zh-TW" sz="2200" b="1" dirty="0">
                <a:solidFill>
                  <a:srgbClr val="FF3399"/>
                </a:solidFill>
                <a:latin typeface="Times New Roman" pitchFamily="18" charset="0"/>
                <a:ea typeface="標楷體" pitchFamily="65" charset="-120"/>
              </a:rPr>
              <a:t>PB1</a:t>
            </a:r>
            <a:r>
              <a:rPr lang="en-US" altLang="zh-TW" sz="2200" b="1" dirty="0" smtClean="0">
                <a:solidFill>
                  <a:srgbClr val="00B0F0"/>
                </a:solidFill>
                <a:latin typeface="Times New Roman" pitchFamily="18" charset="0"/>
                <a:ea typeface="標楷體" pitchFamily="65" charset="-120"/>
              </a:rPr>
              <a:t> </a:t>
            </a:r>
            <a:r>
              <a:rPr lang="zh-TW" altLang="en-US" sz="2200" b="1" dirty="0" smtClean="0">
                <a:solidFill>
                  <a:srgbClr val="FF3399"/>
                </a:solidFill>
                <a:latin typeface="Times New Roman" pitchFamily="18" charset="0"/>
                <a:ea typeface="標楷體" pitchFamily="65" charset="-120"/>
              </a:rPr>
              <a:t>我</a:t>
            </a:r>
            <a:r>
              <a:rPr lang="zh-TW" altLang="en-US" sz="2200" b="1" dirty="0">
                <a:solidFill>
                  <a:srgbClr val="FF3399"/>
                </a:solidFill>
                <a:latin typeface="Times New Roman" pitchFamily="18" charset="0"/>
                <a:ea typeface="標楷體" pitchFamily="65" charset="-120"/>
              </a:rPr>
              <a:t>有足夠的時間參與生態旅遊</a:t>
            </a:r>
            <a:r>
              <a:rPr lang="en-US" altLang="zh-TW" sz="2200" dirty="0"/>
              <a:t>｣</a:t>
            </a:r>
            <a:r>
              <a:rPr lang="zh-TW" altLang="en-US" sz="2200" dirty="0"/>
              <a:t>的</a:t>
            </a:r>
            <a:r>
              <a:rPr lang="zh-TW" altLang="en-US" sz="2200" b="1" dirty="0">
                <a:solidFill>
                  <a:srgbClr val="FF3399"/>
                </a:solidFill>
                <a:latin typeface="Times New Roman" pitchFamily="18" charset="0"/>
                <a:ea typeface="標楷體" pitchFamily="65" charset="-120"/>
              </a:rPr>
              <a:t>知覺行為控制</a:t>
            </a:r>
            <a:r>
              <a:rPr lang="zh-TW" altLang="en-US" sz="2200" dirty="0"/>
              <a:t>能促進從事該行為的</a:t>
            </a:r>
            <a:r>
              <a:rPr lang="zh-TW" altLang="en-US" sz="2200" dirty="0" smtClean="0"/>
              <a:t>意願。</a:t>
            </a:r>
            <a:endParaRPr lang="en-US" altLang="zh-TW" sz="2200" dirty="0" smtClean="0"/>
          </a:p>
          <a:p>
            <a:r>
              <a:rPr lang="zh-TW" altLang="en-US" sz="2200" dirty="0"/>
              <a:t>遊客具有「</a:t>
            </a:r>
            <a:r>
              <a:rPr lang="en-US" altLang="zh-TW" sz="2200" b="1" dirty="0" smtClean="0">
                <a:solidFill>
                  <a:srgbClr val="00B050"/>
                </a:solidFill>
              </a:rPr>
              <a:t>EA2 </a:t>
            </a:r>
            <a:r>
              <a:rPr lang="zh-TW" altLang="en-US" sz="2200" b="1" dirty="0" smtClean="0">
                <a:solidFill>
                  <a:srgbClr val="00B050"/>
                </a:solidFill>
              </a:rPr>
              <a:t>自然資源</a:t>
            </a:r>
            <a:r>
              <a:rPr lang="zh-TW" altLang="en-US" sz="2200" b="1" dirty="0">
                <a:solidFill>
                  <a:srgbClr val="00B050"/>
                </a:solidFill>
              </a:rPr>
              <a:t>有必要維持永續</a:t>
            </a:r>
            <a:r>
              <a:rPr lang="en-US" altLang="zh-TW" sz="2200" dirty="0"/>
              <a:t>｣</a:t>
            </a:r>
            <a:r>
              <a:rPr lang="zh-TW" altLang="en-US" sz="2200" dirty="0"/>
              <a:t>與「</a:t>
            </a:r>
            <a:r>
              <a:rPr lang="en-US" altLang="zh-TW" sz="2200" b="1" dirty="0" smtClean="0">
                <a:solidFill>
                  <a:srgbClr val="00B050"/>
                </a:solidFill>
              </a:rPr>
              <a:t>EA5 </a:t>
            </a:r>
            <a:r>
              <a:rPr lang="zh-TW" altLang="en-US" sz="2200" b="1" dirty="0" smtClean="0">
                <a:solidFill>
                  <a:srgbClr val="00B050"/>
                </a:solidFill>
              </a:rPr>
              <a:t>確實</a:t>
            </a:r>
            <a:r>
              <a:rPr lang="zh-TW" altLang="en-US" sz="2200" b="1" dirty="0">
                <a:solidFill>
                  <a:srgbClr val="00B050"/>
                </a:solidFill>
              </a:rPr>
              <a:t>做好生態保育將能造福下一代</a:t>
            </a:r>
            <a:r>
              <a:rPr lang="en-US" altLang="zh-TW" sz="2200" dirty="0"/>
              <a:t>｣</a:t>
            </a:r>
            <a:r>
              <a:rPr lang="zh-TW" altLang="en-US" sz="2200" dirty="0" smtClean="0"/>
              <a:t>的</a:t>
            </a:r>
            <a:r>
              <a:rPr lang="zh-TW" altLang="en-US" sz="2200" b="1" dirty="0" smtClean="0">
                <a:solidFill>
                  <a:srgbClr val="00B050"/>
                </a:solidFill>
              </a:rPr>
              <a:t>生態意識</a:t>
            </a:r>
            <a:r>
              <a:rPr lang="zh-TW" altLang="en-US" sz="2200" dirty="0" smtClean="0"/>
              <a:t>。</a:t>
            </a:r>
            <a:endParaRPr lang="en-US" altLang="zh-TW" sz="2200" dirty="0" smtClean="0"/>
          </a:p>
          <a:p>
            <a:r>
              <a:rPr lang="zh-TW" altLang="en-US" sz="2200" dirty="0"/>
              <a:t>遊客具有「</a:t>
            </a:r>
            <a:r>
              <a:rPr lang="en-US" altLang="zh-TW" sz="2200" b="1" dirty="0" smtClean="0">
                <a:solidFill>
                  <a:srgbClr val="7030A0"/>
                </a:solidFill>
              </a:rPr>
              <a:t>AL2 </a:t>
            </a:r>
            <a:r>
              <a:rPr lang="zh-TW" altLang="en-US" sz="2200" b="1" dirty="0" smtClean="0">
                <a:solidFill>
                  <a:srgbClr val="7030A0"/>
                </a:solidFill>
              </a:rPr>
              <a:t>保護</a:t>
            </a:r>
            <a:r>
              <a:rPr lang="zh-TW" altLang="en-US" sz="2200" b="1" dirty="0">
                <a:solidFill>
                  <a:srgbClr val="7030A0"/>
                </a:solidFill>
              </a:rPr>
              <a:t>黑面琵鷺所在的自然環境</a:t>
            </a:r>
            <a:r>
              <a:rPr lang="en-US" altLang="zh-TW" sz="2200" dirty="0"/>
              <a:t>｣</a:t>
            </a:r>
            <a:r>
              <a:rPr lang="zh-TW" altLang="en-US" sz="2200" dirty="0"/>
              <a:t>的「</a:t>
            </a:r>
            <a:r>
              <a:rPr lang="zh-TW" altLang="en-US" sz="2200" b="1" dirty="0">
                <a:solidFill>
                  <a:srgbClr val="7030A0"/>
                </a:solidFill>
              </a:rPr>
              <a:t>利他主義</a:t>
            </a:r>
            <a:r>
              <a:rPr lang="en-US" altLang="zh-TW" sz="2200" dirty="0" smtClean="0"/>
              <a:t>｣</a:t>
            </a:r>
            <a:r>
              <a:rPr lang="zh-TW" altLang="en-US" sz="2200" dirty="0" smtClean="0"/>
              <a:t>。</a:t>
            </a:r>
            <a:endParaRPr lang="en-US" altLang="zh-TW" sz="2200" dirty="0" smtClean="0"/>
          </a:p>
          <a:p>
            <a:r>
              <a:rPr lang="zh-TW" altLang="en-US" sz="2200" dirty="0"/>
              <a:t>「</a:t>
            </a:r>
            <a:r>
              <a:rPr lang="en-US" altLang="zh-TW" sz="2200" b="1" dirty="0" smtClean="0"/>
              <a:t>BI5 </a:t>
            </a:r>
            <a:r>
              <a:rPr lang="zh-TW" altLang="en-US" sz="2200" b="1" dirty="0" smtClean="0"/>
              <a:t>我</a:t>
            </a:r>
            <a:r>
              <a:rPr lang="zh-TW" altLang="en-US" sz="2200" b="1" dirty="0"/>
              <a:t>會重視並關心生態保育之議題</a:t>
            </a:r>
            <a:r>
              <a:rPr lang="en-US" altLang="zh-TW" sz="2200" dirty="0"/>
              <a:t>｣</a:t>
            </a:r>
            <a:r>
              <a:rPr lang="zh-TW" altLang="en-US" sz="2200" dirty="0"/>
              <a:t>與「</a:t>
            </a:r>
            <a:r>
              <a:rPr lang="en-US" altLang="zh-TW" sz="2200" b="1" dirty="0" smtClean="0"/>
              <a:t>BI4 </a:t>
            </a:r>
            <a:r>
              <a:rPr lang="zh-TW" altLang="en-US" sz="2200" b="1" dirty="0" smtClean="0"/>
              <a:t>我</a:t>
            </a:r>
            <a:r>
              <a:rPr lang="zh-TW" altLang="en-US" sz="2200" b="1" dirty="0"/>
              <a:t>願意再度參與生態旅遊</a:t>
            </a:r>
            <a:r>
              <a:rPr lang="en-US" altLang="zh-TW" sz="2200" dirty="0"/>
              <a:t>｣</a:t>
            </a:r>
            <a:r>
              <a:rPr lang="zh-TW" altLang="en-US" sz="2200" dirty="0" smtClean="0"/>
              <a:t>等</a:t>
            </a:r>
            <a:r>
              <a:rPr lang="zh-TW" altLang="en-US" sz="2200" b="1" dirty="0" smtClean="0"/>
              <a:t>行為意圖</a:t>
            </a:r>
            <a:r>
              <a:rPr lang="zh-TW" altLang="en-US" sz="2200" dirty="0" smtClean="0"/>
              <a:t>的</a:t>
            </a:r>
            <a:r>
              <a:rPr lang="zh-TW" altLang="en-US" sz="2200" dirty="0"/>
              <a:t>遊客，反映出其從事生態旅遊的行動</a:t>
            </a:r>
            <a:r>
              <a:rPr lang="zh-TW" altLang="en-US" sz="2200" dirty="0" smtClean="0"/>
              <a:t>意願</a:t>
            </a:r>
            <a:r>
              <a:rPr lang="zh-TW" altLang="en-US" sz="2200" dirty="0"/>
              <a:t>。</a:t>
            </a:r>
            <a:endParaRPr lang="en-US" altLang="zh-TW" sz="2200" dirty="0"/>
          </a:p>
          <a:p>
            <a:pPr marL="0" indent="0">
              <a:buNone/>
            </a:pPr>
            <a:endParaRPr lang="en-US" altLang="zh-TW" sz="2200" dirty="0"/>
          </a:p>
          <a:p>
            <a:endParaRPr lang="en-US" altLang="zh-TW" sz="2200" dirty="0" smtClean="0"/>
          </a:p>
          <a:p>
            <a:endParaRPr lang="en-US" altLang="zh-TW" sz="2200" dirty="0" smtClean="0"/>
          </a:p>
        </p:txBody>
      </p:sp>
      <p:sp>
        <p:nvSpPr>
          <p:cNvPr id="4" name="日期版面配置區 3"/>
          <p:cNvSpPr>
            <a:spLocks noGrp="1"/>
          </p:cNvSpPr>
          <p:nvPr>
            <p:ph type="dt" sz="half" idx="10"/>
          </p:nvPr>
        </p:nvSpPr>
        <p:spPr/>
        <p:txBody>
          <a:bodyPr/>
          <a:lstStyle/>
          <a:p>
            <a:r>
              <a:rPr lang="en-US" altLang="zh-TW" dirty="0" smtClean="0"/>
              <a:t>2012/5/26</a:t>
            </a:r>
            <a:endParaRPr lang="zh-TW" altLang="en-US"/>
          </a:p>
        </p:txBody>
      </p:sp>
      <p:sp>
        <p:nvSpPr>
          <p:cNvPr id="6" name="投影片編號版面配置區 5"/>
          <p:cNvSpPr>
            <a:spLocks noGrp="1"/>
          </p:cNvSpPr>
          <p:nvPr>
            <p:ph type="sldNum" sz="quarter" idx="12"/>
          </p:nvPr>
        </p:nvSpPr>
        <p:spPr/>
        <p:txBody>
          <a:bodyPr/>
          <a:lstStyle/>
          <a:p>
            <a:fld id="{316C61E0-F756-4DE1-AFC8-4AF7F8675517}" type="slidenum">
              <a:rPr lang="zh-TW" altLang="en-US" smtClean="0"/>
              <a:pPr/>
              <a:t>41</a:t>
            </a:fld>
            <a:endParaRPr lang="zh-TW" altLang="en-US"/>
          </a:p>
        </p:txBody>
      </p:sp>
    </p:spTree>
    <p:extLst>
      <p:ext uri="{BB962C8B-B14F-4D97-AF65-F5344CB8AC3E}">
        <p14:creationId xmlns:p14="http://schemas.microsoft.com/office/powerpoint/2010/main" val="18713887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435280" cy="1143000"/>
          </a:xfrm>
        </p:spPr>
        <p:txBody>
          <a:bodyPr/>
          <a:lstStyle/>
          <a:p>
            <a:pPr algn="r"/>
            <a:r>
              <a:rPr lang="en-US" altLang="zh-TW" dirty="0">
                <a:solidFill>
                  <a:schemeClr val="bg1"/>
                </a:solidFill>
              </a:rPr>
              <a:t>5.1</a:t>
            </a:r>
            <a:r>
              <a:rPr lang="zh-TW" altLang="en-US" dirty="0">
                <a:solidFill>
                  <a:schemeClr val="bg1"/>
                </a:solidFill>
              </a:rPr>
              <a:t>結論</a:t>
            </a:r>
            <a:endParaRPr lang="zh-TW" altLang="en-US" dirty="0"/>
          </a:p>
        </p:txBody>
      </p:sp>
      <p:sp>
        <p:nvSpPr>
          <p:cNvPr id="4" name="日期版面配置區 3"/>
          <p:cNvSpPr>
            <a:spLocks noGrp="1"/>
          </p:cNvSpPr>
          <p:nvPr>
            <p:ph type="dt" sz="half" idx="10"/>
          </p:nvPr>
        </p:nvSpPr>
        <p:spPr/>
        <p:txBody>
          <a:bodyPr/>
          <a:lstStyle/>
          <a:p>
            <a:r>
              <a:rPr lang="en-US" altLang="zh-TW" dirty="0"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42</a:t>
            </a:fld>
            <a:endParaRPr lang="zh-TW" altLang="en-US"/>
          </a:p>
        </p:txBody>
      </p:sp>
      <p:graphicFrame>
        <p:nvGraphicFramePr>
          <p:cNvPr id="9" name="內容版面配置區 8"/>
          <p:cNvGraphicFramePr>
            <a:graphicFrameLocks noGrp="1"/>
          </p:cNvGraphicFramePr>
          <p:nvPr>
            <p:ph idx="1"/>
            <p:extLst>
              <p:ext uri="{D42A27DB-BD31-4B8C-83A1-F6EECF244321}">
                <p14:modId xmlns:p14="http://schemas.microsoft.com/office/powerpoint/2010/main" val="4163941281"/>
              </p:ext>
            </p:extLst>
          </p:nvPr>
        </p:nvGraphicFramePr>
        <p:xfrm>
          <a:off x="467544" y="1556792"/>
          <a:ext cx="8229600"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70729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435280" cy="1143000"/>
          </a:xfrm>
        </p:spPr>
        <p:txBody>
          <a:bodyPr/>
          <a:lstStyle/>
          <a:p>
            <a:pPr algn="r"/>
            <a:r>
              <a:rPr lang="en-US" altLang="zh-TW" dirty="0">
                <a:solidFill>
                  <a:schemeClr val="bg1"/>
                </a:solidFill>
              </a:rPr>
              <a:t>5.1</a:t>
            </a:r>
            <a:r>
              <a:rPr lang="zh-TW" altLang="en-US" dirty="0">
                <a:solidFill>
                  <a:schemeClr val="bg1"/>
                </a:solidFill>
              </a:rPr>
              <a:t>結論</a:t>
            </a:r>
            <a:endParaRPr lang="zh-TW" altLang="en-US" dirty="0"/>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3434498446"/>
              </p:ext>
            </p:extLst>
          </p:nvPr>
        </p:nvGraphicFramePr>
        <p:xfrm>
          <a:off x="457200" y="1600200"/>
          <a:ext cx="8229600" cy="4853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43</a:t>
            </a:fld>
            <a:endParaRPr lang="zh-TW" altLang="en-US"/>
          </a:p>
        </p:txBody>
      </p:sp>
    </p:spTree>
    <p:extLst>
      <p:ext uri="{BB962C8B-B14F-4D97-AF65-F5344CB8AC3E}">
        <p14:creationId xmlns:p14="http://schemas.microsoft.com/office/powerpoint/2010/main" val="298479801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435280" cy="1143000"/>
          </a:xfrm>
        </p:spPr>
        <p:txBody>
          <a:bodyPr/>
          <a:lstStyle/>
          <a:p>
            <a:pPr algn="r"/>
            <a:r>
              <a:rPr lang="en-US" altLang="zh-TW" dirty="0">
                <a:solidFill>
                  <a:schemeClr val="bg1"/>
                </a:solidFill>
              </a:rPr>
              <a:t>5.2</a:t>
            </a:r>
            <a:r>
              <a:rPr lang="zh-TW" altLang="en-US" dirty="0">
                <a:solidFill>
                  <a:schemeClr val="bg1"/>
                </a:solidFill>
              </a:rPr>
              <a:t>建議</a:t>
            </a:r>
            <a:endParaRPr lang="zh-TW" altLang="en-US" dirty="0"/>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626312502"/>
              </p:ext>
            </p:extLst>
          </p:nvPr>
        </p:nvGraphicFramePr>
        <p:xfrm>
          <a:off x="467544" y="177281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日期版面配置區 3"/>
          <p:cNvSpPr>
            <a:spLocks noGrp="1"/>
          </p:cNvSpPr>
          <p:nvPr>
            <p:ph type="dt" sz="half" idx="10"/>
          </p:nvPr>
        </p:nvSpPr>
        <p:spPr/>
        <p:txBody>
          <a:bodyPr/>
          <a:lstStyle/>
          <a:p>
            <a:r>
              <a:rPr lang="en-US" altLang="zh-TW" dirty="0"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44</a:t>
            </a:fld>
            <a:endParaRPr lang="zh-TW" altLang="en-US"/>
          </a:p>
        </p:txBody>
      </p:sp>
    </p:spTree>
    <p:extLst>
      <p:ext uri="{BB962C8B-B14F-4D97-AF65-F5344CB8AC3E}">
        <p14:creationId xmlns:p14="http://schemas.microsoft.com/office/powerpoint/2010/main" val="17346981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579296" cy="1143000"/>
          </a:xfrm>
        </p:spPr>
        <p:txBody>
          <a:bodyPr/>
          <a:lstStyle/>
          <a:p>
            <a:pPr algn="r"/>
            <a:r>
              <a:rPr lang="en-US" altLang="zh-TW" dirty="0" smtClean="0">
                <a:solidFill>
                  <a:schemeClr val="bg1"/>
                </a:solidFill>
              </a:rPr>
              <a:t>5.3</a:t>
            </a:r>
            <a:r>
              <a:rPr lang="zh-TW" altLang="en-US" dirty="0">
                <a:solidFill>
                  <a:schemeClr val="bg1"/>
                </a:solidFill>
              </a:rPr>
              <a:t>研究限制</a:t>
            </a:r>
            <a:endParaRPr lang="zh-TW" altLang="en-US" dirty="0"/>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1482621501"/>
              </p:ext>
            </p:extLst>
          </p:nvPr>
        </p:nvGraphicFramePr>
        <p:xfrm>
          <a:off x="611560" y="1988840"/>
          <a:ext cx="8064896" cy="41373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日期版面配置區 3"/>
          <p:cNvSpPr>
            <a:spLocks noGrp="1"/>
          </p:cNvSpPr>
          <p:nvPr>
            <p:ph type="dt" sz="half" idx="10"/>
          </p:nvPr>
        </p:nvSpPr>
        <p:spPr/>
        <p:txBody>
          <a:bodyPr/>
          <a:lstStyle/>
          <a:p>
            <a:r>
              <a:rPr lang="en-US" altLang="zh-TW" dirty="0"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45</a:t>
            </a:fld>
            <a:endParaRPr lang="zh-TW" altLang="en-US"/>
          </a:p>
        </p:txBody>
      </p:sp>
    </p:spTree>
    <p:extLst>
      <p:ext uri="{BB962C8B-B14F-4D97-AF65-F5344CB8AC3E}">
        <p14:creationId xmlns:p14="http://schemas.microsoft.com/office/powerpoint/2010/main" val="203374117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5" name="內容版面配置區 4"/>
          <p:cNvSpPr>
            <a:spLocks noGrp="1"/>
          </p:cNvSpPr>
          <p:nvPr>
            <p:ph idx="1"/>
          </p:nvPr>
        </p:nvSpPr>
        <p:spPr/>
        <p:txBody>
          <a:bodyPr anchor="ctr">
            <a:normAutofit/>
          </a:bodyPr>
          <a:lstStyle/>
          <a:p>
            <a:pPr marL="0" indent="0" algn="ctr">
              <a:buNone/>
            </a:pPr>
            <a:r>
              <a:rPr lang="zh-TW" altLang="en-US" sz="7600" dirty="0" smtClean="0"/>
              <a:t>謝謝聆聽</a:t>
            </a:r>
            <a:r>
              <a:rPr lang="en-US" altLang="zh-TW" sz="7600" dirty="0" smtClean="0"/>
              <a:t>~~~</a:t>
            </a:r>
            <a:endParaRPr lang="zh-TW" altLang="en-US" sz="7600" dirty="0"/>
          </a:p>
        </p:txBody>
      </p:sp>
      <p:sp>
        <p:nvSpPr>
          <p:cNvPr id="6" name="日期版面配置區 5"/>
          <p:cNvSpPr>
            <a:spLocks noGrp="1"/>
          </p:cNvSpPr>
          <p:nvPr>
            <p:ph type="dt" sz="half" idx="10"/>
          </p:nvPr>
        </p:nvSpPr>
        <p:spPr/>
        <p:txBody>
          <a:bodyPr/>
          <a:lstStyle/>
          <a:p>
            <a:r>
              <a:rPr lang="en-US" altLang="zh-TW" dirty="0" smtClean="0"/>
              <a:t>2012/5/26</a:t>
            </a:r>
            <a:endParaRPr lang="zh-TW" altLang="en-US"/>
          </a:p>
        </p:txBody>
      </p:sp>
      <p:sp>
        <p:nvSpPr>
          <p:cNvPr id="8" name="投影片編號版面配置區 7"/>
          <p:cNvSpPr>
            <a:spLocks noGrp="1"/>
          </p:cNvSpPr>
          <p:nvPr>
            <p:ph type="sldNum" sz="quarter" idx="12"/>
          </p:nvPr>
        </p:nvSpPr>
        <p:spPr/>
        <p:txBody>
          <a:bodyPr/>
          <a:lstStyle/>
          <a:p>
            <a:fld id="{316C61E0-F756-4DE1-AFC8-4AF7F8675517}" type="slidenum">
              <a:rPr lang="zh-TW" altLang="en-US" smtClean="0"/>
              <a:pPr/>
              <a:t>46</a:t>
            </a:fld>
            <a:endParaRPr lang="zh-TW" altLang="en-US"/>
          </a:p>
        </p:txBody>
      </p:sp>
    </p:spTree>
    <p:extLst>
      <p:ext uri="{BB962C8B-B14F-4D97-AF65-F5344CB8AC3E}">
        <p14:creationId xmlns:p14="http://schemas.microsoft.com/office/powerpoint/2010/main" val="1216734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nodeType="afterEffect">
                                  <p:stCondLst>
                                    <p:cond delay="0"/>
                                  </p:stCondLst>
                                  <p:iterate type="lt">
                                    <p:tmPct val="10000"/>
                                  </p:iterate>
                                  <p:childTnLst>
                                    <p:animMotion origin="layout" path="M 0.0 0.0 L 0.0 -0.07213" pathEditMode="relative" ptsTypes="">
                                      <p:cBhvr>
                                        <p:cTn id="6" dur="375" accel="50000" decel="50000" autoRev="1" fill="hold">
                                          <p:stCondLst>
                                            <p:cond delay="0"/>
                                          </p:stCondLst>
                                        </p:cTn>
                                        <p:tgtEl>
                                          <p:spTgt spid="5">
                                            <p:txEl>
                                              <p:pRg st="0" end="0"/>
                                            </p:txEl>
                                          </p:spTgt>
                                        </p:tgtEl>
                                        <p:attrNameLst>
                                          <p:attrName>ppt_x</p:attrName>
                                          <p:attrName>ppt_y</p:attrName>
                                        </p:attrNameLst>
                                      </p:cBhvr>
                                    </p:animMotion>
                                    <p:animRot by="1500000">
                                      <p:cBhvr>
                                        <p:cTn id="7" dur="188" fill="hold">
                                          <p:stCondLst>
                                            <p:cond delay="0"/>
                                          </p:stCondLst>
                                        </p:cTn>
                                        <p:tgtEl>
                                          <p:spTgt spid="5">
                                            <p:txEl>
                                              <p:pRg st="0" end="0"/>
                                            </p:txEl>
                                          </p:spTgt>
                                        </p:tgtEl>
                                        <p:attrNameLst>
                                          <p:attrName>r</p:attrName>
                                        </p:attrNameLst>
                                      </p:cBhvr>
                                    </p:animRot>
                                    <p:animRot by="-1500000">
                                      <p:cBhvr>
                                        <p:cTn id="8" dur="188" fill="hold">
                                          <p:stCondLst>
                                            <p:cond delay="188"/>
                                          </p:stCondLst>
                                        </p:cTn>
                                        <p:tgtEl>
                                          <p:spTgt spid="5">
                                            <p:txEl>
                                              <p:pRg st="0" end="0"/>
                                            </p:txEl>
                                          </p:spTgt>
                                        </p:tgtEl>
                                        <p:attrNameLst>
                                          <p:attrName>r</p:attrName>
                                        </p:attrNameLst>
                                      </p:cBhvr>
                                    </p:animRot>
                                    <p:animRot by="-1500000">
                                      <p:cBhvr>
                                        <p:cTn id="9" dur="188" fill="hold">
                                          <p:stCondLst>
                                            <p:cond delay="375"/>
                                          </p:stCondLst>
                                        </p:cTn>
                                        <p:tgtEl>
                                          <p:spTgt spid="5">
                                            <p:txEl>
                                              <p:pRg st="0" end="0"/>
                                            </p:txEl>
                                          </p:spTgt>
                                        </p:tgtEl>
                                        <p:attrNameLst>
                                          <p:attrName>r</p:attrName>
                                        </p:attrNameLst>
                                      </p:cBhvr>
                                    </p:animRot>
                                    <p:animRot by="1500000">
                                      <p:cBhvr>
                                        <p:cTn id="10" dur="188" fill="hold">
                                          <p:stCondLst>
                                            <p:cond delay="563"/>
                                          </p:stCondLst>
                                        </p:cTn>
                                        <p:tgtEl>
                                          <p:spTgt spid="5">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579296" cy="1143000"/>
          </a:xfrm>
        </p:spPr>
        <p:txBody>
          <a:bodyPr>
            <a:normAutofit/>
          </a:bodyPr>
          <a:lstStyle/>
          <a:p>
            <a:pPr algn="r"/>
            <a:r>
              <a:rPr lang="en-US" altLang="zh-TW" sz="4000" dirty="0">
                <a:solidFill>
                  <a:schemeClr val="bg1"/>
                </a:solidFill>
              </a:rPr>
              <a:t>1.1</a:t>
            </a:r>
            <a:r>
              <a:rPr lang="zh-TW" altLang="en-US" sz="4000" dirty="0">
                <a:solidFill>
                  <a:schemeClr val="bg1"/>
                </a:solidFill>
              </a:rPr>
              <a:t>研究背景與動機</a:t>
            </a:r>
            <a:endParaRPr lang="zh-TW" altLang="en-US" sz="4000" dirty="0"/>
          </a:p>
        </p:txBody>
      </p:sp>
      <p:sp>
        <p:nvSpPr>
          <p:cNvPr id="4" name="日期版面配置區 3"/>
          <p:cNvSpPr>
            <a:spLocks noGrp="1"/>
          </p:cNvSpPr>
          <p:nvPr>
            <p:ph type="dt" sz="half" idx="10"/>
          </p:nvPr>
        </p:nvSpPr>
        <p:spPr/>
        <p:txBody>
          <a:bodyPr/>
          <a:lstStyle/>
          <a:p>
            <a:r>
              <a:rPr lang="en-US" altLang="zh-TW" dirty="0" smtClean="0"/>
              <a:t>2012/5/26</a:t>
            </a:r>
            <a:endParaRPr lang="zh-TW" altLang="en-US"/>
          </a:p>
        </p:txBody>
      </p:sp>
      <p:sp>
        <p:nvSpPr>
          <p:cNvPr id="5" name="投影片編號版面配置區 4"/>
          <p:cNvSpPr>
            <a:spLocks noGrp="1"/>
          </p:cNvSpPr>
          <p:nvPr>
            <p:ph type="sldNum" sz="quarter" idx="12"/>
          </p:nvPr>
        </p:nvSpPr>
        <p:spPr/>
        <p:txBody>
          <a:bodyPr/>
          <a:lstStyle/>
          <a:p>
            <a:fld id="{316C61E0-F756-4DE1-AFC8-4AF7F8675517}" type="slidenum">
              <a:rPr lang="zh-TW" altLang="en-US" smtClean="0"/>
              <a:pPr/>
              <a:t>5</a:t>
            </a:fld>
            <a:endParaRPr lang="zh-TW" altLang="en-US"/>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2240353198"/>
              </p:ext>
            </p:extLst>
          </p:nvPr>
        </p:nvGraphicFramePr>
        <p:xfrm>
          <a:off x="880503" y="2420888"/>
          <a:ext cx="7499176" cy="3528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7662" y="1717818"/>
            <a:ext cx="9244858" cy="446276"/>
          </a:xfrm>
          <a:prstGeom prst="rect">
            <a:avLst/>
          </a:prstGeom>
        </p:spPr>
        <p:txBody>
          <a:bodyPr wrap="square">
            <a:spAutoFit/>
          </a:bodyPr>
          <a:lstStyle/>
          <a:p>
            <a:pPr algn="ctr"/>
            <a:r>
              <a:rPr lang="zh-TW" altLang="en-US" sz="2300" dirty="0">
                <a:solidFill>
                  <a:schemeClr val="accent6">
                    <a:lumMod val="75000"/>
                  </a:schemeClr>
                </a:solidFill>
                <a:latin typeface="+mn-ea"/>
              </a:rPr>
              <a:t>計劃行為理論</a:t>
            </a:r>
            <a:r>
              <a:rPr lang="zh-TW" altLang="en-US" sz="2300" dirty="0">
                <a:latin typeface="+mn-ea"/>
              </a:rPr>
              <a:t>的運用</a:t>
            </a:r>
            <a:r>
              <a:rPr lang="zh-TW" altLang="en-US" sz="2300" dirty="0" smtClean="0">
                <a:latin typeface="+mn-ea"/>
              </a:rPr>
              <a:t>：探討</a:t>
            </a:r>
            <a:r>
              <a:rPr lang="zh-TW" altLang="en-US" sz="2300" dirty="0">
                <a:solidFill>
                  <a:srgbClr val="0070C0"/>
                </a:solidFill>
                <a:latin typeface="+mn-ea"/>
              </a:rPr>
              <a:t>人類的行為意圖</a:t>
            </a:r>
            <a:r>
              <a:rPr lang="zh-TW" altLang="en-US" sz="2300" dirty="0">
                <a:latin typeface="+mn-ea"/>
              </a:rPr>
              <a:t>與</a:t>
            </a:r>
            <a:r>
              <a:rPr lang="zh-TW" altLang="en-US" sz="2300" dirty="0">
                <a:solidFill>
                  <a:srgbClr val="00B050"/>
                </a:solidFill>
                <a:latin typeface="+mn-ea"/>
              </a:rPr>
              <a:t>實際行為</a:t>
            </a:r>
            <a:r>
              <a:rPr lang="zh-TW" altLang="en-US" sz="2300" dirty="0">
                <a:latin typeface="+mn-ea"/>
              </a:rPr>
              <a:t>之關聯的研究</a:t>
            </a:r>
            <a:endParaRPr lang="zh-TW" altLang="en-US" sz="2300" dirty="0">
              <a:latin typeface="標楷體" pitchFamily="65" charset="-120"/>
              <a:ea typeface="標楷體" pitchFamily="65" charset="-120"/>
            </a:endParaRPr>
          </a:p>
        </p:txBody>
      </p:sp>
    </p:spTree>
    <p:extLst>
      <p:ext uri="{BB962C8B-B14F-4D97-AF65-F5344CB8AC3E}">
        <p14:creationId xmlns:p14="http://schemas.microsoft.com/office/powerpoint/2010/main" val="4180671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435280" cy="1143000"/>
          </a:xfrm>
        </p:spPr>
        <p:txBody>
          <a:bodyPr/>
          <a:lstStyle/>
          <a:p>
            <a:pPr algn="r"/>
            <a:r>
              <a:rPr lang="en-US" altLang="zh-TW" dirty="0" smtClean="0">
                <a:solidFill>
                  <a:schemeClr val="bg1"/>
                </a:solidFill>
              </a:rPr>
              <a:t>1.2</a:t>
            </a:r>
            <a:r>
              <a:rPr lang="zh-TW" altLang="en-US" dirty="0" smtClean="0">
                <a:solidFill>
                  <a:schemeClr val="bg1"/>
                </a:solidFill>
              </a:rPr>
              <a:t>研究目的</a:t>
            </a:r>
            <a:endParaRPr lang="zh-TW" altLang="en-US" dirty="0">
              <a:solidFill>
                <a:schemeClr val="bg1"/>
              </a:solidFill>
            </a:endParaRPr>
          </a:p>
        </p:txBody>
      </p:sp>
      <p:sp>
        <p:nvSpPr>
          <p:cNvPr id="3" name="內容版面配置區 2"/>
          <p:cNvSpPr>
            <a:spLocks noGrp="1"/>
          </p:cNvSpPr>
          <p:nvPr>
            <p:ph idx="1"/>
          </p:nvPr>
        </p:nvSpPr>
        <p:spPr>
          <a:xfrm>
            <a:off x="323528" y="1772816"/>
            <a:ext cx="8435280" cy="4680520"/>
          </a:xfrm>
        </p:spPr>
        <p:txBody>
          <a:bodyPr>
            <a:normAutofit fontScale="70000" lnSpcReduction="20000"/>
          </a:bodyPr>
          <a:lstStyle/>
          <a:p>
            <a:pPr marL="0" indent="0">
              <a:lnSpc>
                <a:spcPct val="150000"/>
              </a:lnSpc>
              <a:buNone/>
            </a:pPr>
            <a:r>
              <a:rPr lang="en-US" altLang="zh-TW" dirty="0" smtClean="0">
                <a:latin typeface="Times New Roman" pitchFamily="18" charset="0"/>
                <a:ea typeface="標楷體" pitchFamily="65" charset="-120"/>
              </a:rPr>
              <a:t>(</a:t>
            </a:r>
            <a:r>
              <a:rPr lang="zh-TW" altLang="en-US" dirty="0" smtClean="0">
                <a:latin typeface="Times New Roman" pitchFamily="18" charset="0"/>
                <a:ea typeface="標楷體" pitchFamily="65" charset="-120"/>
              </a:rPr>
              <a:t>一</a:t>
            </a:r>
            <a:r>
              <a:rPr lang="en-US" altLang="zh-TW" dirty="0" smtClean="0">
                <a:latin typeface="Times New Roman" pitchFamily="18" charset="0"/>
                <a:ea typeface="標楷體" pitchFamily="65" charset="-120"/>
              </a:rPr>
              <a:t>)</a:t>
            </a:r>
            <a:r>
              <a:rPr lang="zh-TW" altLang="en-US" dirty="0" smtClean="0">
                <a:latin typeface="Times New Roman" pitchFamily="18" charset="0"/>
                <a:ea typeface="標楷體" pitchFamily="65" charset="-120"/>
              </a:rPr>
              <a:t>瞭解參訪</a:t>
            </a:r>
            <a:r>
              <a:rPr lang="zh-TW" altLang="en-US" b="1" dirty="0" smtClean="0">
                <a:solidFill>
                  <a:srgbClr val="C00000"/>
                </a:solidFill>
                <a:latin typeface="Times New Roman" pitchFamily="18" charset="0"/>
                <a:ea typeface="標楷體" pitchFamily="65" charset="-120"/>
              </a:rPr>
              <a:t>遊客之社會經濟背景</a:t>
            </a:r>
          </a:p>
          <a:p>
            <a:pPr marL="0" indent="0">
              <a:lnSpc>
                <a:spcPct val="150000"/>
              </a:lnSpc>
              <a:buNone/>
            </a:pPr>
            <a:r>
              <a:rPr lang="en-US" altLang="zh-TW" dirty="0" smtClean="0">
                <a:latin typeface="Times New Roman" pitchFamily="18" charset="0"/>
                <a:ea typeface="標楷體" pitchFamily="65" charset="-120"/>
              </a:rPr>
              <a:t>(</a:t>
            </a:r>
            <a:r>
              <a:rPr lang="zh-TW" altLang="en-US" dirty="0" smtClean="0">
                <a:latin typeface="Times New Roman" pitchFamily="18" charset="0"/>
                <a:ea typeface="標楷體" pitchFamily="65" charset="-120"/>
              </a:rPr>
              <a:t>二</a:t>
            </a:r>
            <a:r>
              <a:rPr lang="en-US" altLang="zh-TW" dirty="0" smtClean="0">
                <a:latin typeface="Times New Roman" pitchFamily="18" charset="0"/>
                <a:ea typeface="標楷體" pitchFamily="65" charset="-120"/>
              </a:rPr>
              <a:t>)</a:t>
            </a:r>
            <a:r>
              <a:rPr lang="zh-TW" altLang="en-US" dirty="0" smtClean="0">
                <a:latin typeface="Times New Roman" pitchFamily="18" charset="0"/>
                <a:ea typeface="標楷體" pitchFamily="65" charset="-120"/>
              </a:rPr>
              <a:t>探討</a:t>
            </a:r>
            <a:r>
              <a:rPr lang="zh-TW" altLang="en-US" dirty="0">
                <a:latin typeface="Times New Roman" pitchFamily="18" charset="0"/>
                <a:ea typeface="標楷體" pitchFamily="65" charset="-120"/>
              </a:rPr>
              <a:t>遊客</a:t>
            </a:r>
            <a:r>
              <a:rPr lang="zh-TW" altLang="en-US" b="1" dirty="0">
                <a:solidFill>
                  <a:srgbClr val="0070C0"/>
                </a:solidFill>
                <a:latin typeface="Times New Roman" pitchFamily="18" charset="0"/>
                <a:ea typeface="標楷體" pitchFamily="65" charset="-120"/>
              </a:rPr>
              <a:t>個人的態度</a:t>
            </a:r>
            <a:r>
              <a:rPr lang="zh-TW" altLang="en-US" dirty="0">
                <a:latin typeface="Times New Roman" pitchFamily="18" charset="0"/>
                <a:ea typeface="標楷體" pitchFamily="65" charset="-120"/>
              </a:rPr>
              <a:t>、</a:t>
            </a:r>
            <a:r>
              <a:rPr lang="zh-TW" altLang="en-US" b="1" dirty="0">
                <a:solidFill>
                  <a:srgbClr val="0070C0"/>
                </a:solidFill>
                <a:latin typeface="Times New Roman" pitchFamily="18" charset="0"/>
                <a:ea typeface="標楷體" pitchFamily="65" charset="-120"/>
              </a:rPr>
              <a:t>主觀規範</a:t>
            </a:r>
            <a:r>
              <a:rPr lang="zh-TW" altLang="en-US" dirty="0">
                <a:latin typeface="Times New Roman" pitchFamily="18" charset="0"/>
                <a:ea typeface="標楷體" pitchFamily="65" charset="-120"/>
              </a:rPr>
              <a:t>、</a:t>
            </a:r>
            <a:r>
              <a:rPr lang="zh-TW" altLang="en-US" b="1" dirty="0">
                <a:solidFill>
                  <a:srgbClr val="0070C0"/>
                </a:solidFill>
                <a:latin typeface="Times New Roman" pitchFamily="18" charset="0"/>
                <a:ea typeface="標楷體" pitchFamily="65" charset="-120"/>
              </a:rPr>
              <a:t>知覺行為控制</a:t>
            </a:r>
            <a:r>
              <a:rPr lang="zh-TW" altLang="en-US" dirty="0">
                <a:latin typeface="Times New Roman" pitchFamily="18" charset="0"/>
                <a:ea typeface="標楷體" pitchFamily="65" charset="-120"/>
              </a:rPr>
              <a:t>與</a:t>
            </a:r>
            <a:r>
              <a:rPr lang="zh-TW" altLang="en-US" b="1" dirty="0" smtClean="0">
                <a:solidFill>
                  <a:schemeClr val="accent6">
                    <a:lumMod val="50000"/>
                  </a:schemeClr>
                </a:solidFill>
                <a:latin typeface="Times New Roman" pitchFamily="18" charset="0"/>
                <a:ea typeface="標楷體" pitchFamily="65" charset="-120"/>
              </a:rPr>
              <a:t>參與 生態</a:t>
            </a:r>
            <a:r>
              <a:rPr lang="zh-TW" altLang="en-US" b="1" dirty="0">
                <a:solidFill>
                  <a:schemeClr val="accent6">
                    <a:lumMod val="50000"/>
                  </a:schemeClr>
                </a:solidFill>
                <a:latin typeface="Times New Roman" pitchFamily="18" charset="0"/>
                <a:ea typeface="標楷體" pitchFamily="65" charset="-120"/>
              </a:rPr>
              <a:t>旅遊行為意圖</a:t>
            </a:r>
            <a:r>
              <a:rPr lang="zh-TW" altLang="en-US" dirty="0">
                <a:latin typeface="Times New Roman" pitchFamily="18" charset="0"/>
                <a:ea typeface="標楷體" pitchFamily="65" charset="-120"/>
              </a:rPr>
              <a:t>之</a:t>
            </a:r>
            <a:r>
              <a:rPr lang="zh-TW" altLang="en-US" dirty="0" smtClean="0">
                <a:latin typeface="Times New Roman" pitchFamily="18" charset="0"/>
                <a:ea typeface="標楷體" pitchFamily="65" charset="-120"/>
              </a:rPr>
              <a:t>關係</a:t>
            </a:r>
            <a:endParaRPr lang="zh-TW" altLang="en-US" dirty="0" smtClean="0">
              <a:solidFill>
                <a:srgbClr val="0033CC"/>
              </a:solidFill>
              <a:latin typeface="Times New Roman" pitchFamily="18" charset="0"/>
              <a:ea typeface="標楷體" pitchFamily="65" charset="-120"/>
            </a:endParaRPr>
          </a:p>
          <a:p>
            <a:pPr marL="0" indent="0">
              <a:lnSpc>
                <a:spcPct val="150000"/>
              </a:lnSpc>
              <a:buNone/>
            </a:pPr>
            <a:r>
              <a:rPr lang="en-US" altLang="zh-TW" dirty="0" smtClean="0">
                <a:latin typeface="Times New Roman" pitchFamily="18" charset="0"/>
                <a:ea typeface="標楷體" pitchFamily="65" charset="-120"/>
              </a:rPr>
              <a:t>(</a:t>
            </a:r>
            <a:r>
              <a:rPr lang="zh-TW" altLang="en-US" dirty="0" smtClean="0">
                <a:latin typeface="Times New Roman" pitchFamily="18" charset="0"/>
                <a:ea typeface="標楷體" pitchFamily="65" charset="-120"/>
              </a:rPr>
              <a:t>三</a:t>
            </a:r>
            <a:r>
              <a:rPr lang="en-US" altLang="zh-TW" dirty="0" smtClean="0">
                <a:latin typeface="Times New Roman" pitchFamily="18" charset="0"/>
                <a:ea typeface="標楷體" pitchFamily="65" charset="-120"/>
              </a:rPr>
              <a:t>)</a:t>
            </a:r>
            <a:r>
              <a:rPr lang="zh-TW" altLang="en-US" dirty="0" smtClean="0">
                <a:latin typeface="Times New Roman" pitchFamily="18" charset="0"/>
                <a:ea typeface="標楷體" pitchFamily="65" charset="-120"/>
              </a:rPr>
              <a:t>探討</a:t>
            </a:r>
            <a:r>
              <a:rPr lang="zh-TW" altLang="en-US" dirty="0">
                <a:latin typeface="Times New Roman" pitchFamily="18" charset="0"/>
                <a:ea typeface="標楷體" pitchFamily="65" charset="-120"/>
              </a:rPr>
              <a:t>遊客個人的態度、主觀規範、知覺行為控制以及</a:t>
            </a:r>
            <a:r>
              <a:rPr lang="zh-TW" altLang="en-US" b="1" dirty="0">
                <a:solidFill>
                  <a:srgbClr val="00B050"/>
                </a:solidFill>
                <a:latin typeface="Times New Roman" pitchFamily="18" charset="0"/>
                <a:ea typeface="標楷體" pitchFamily="65" charset="-120"/>
              </a:rPr>
              <a:t>生態意識</a:t>
            </a:r>
            <a:r>
              <a:rPr lang="zh-TW" altLang="en-US" dirty="0">
                <a:latin typeface="Times New Roman" pitchFamily="18" charset="0"/>
                <a:ea typeface="標楷體" pitchFamily="65" charset="-120"/>
              </a:rPr>
              <a:t>與</a:t>
            </a:r>
            <a:r>
              <a:rPr lang="zh-TW" altLang="en-US" b="1" dirty="0">
                <a:solidFill>
                  <a:schemeClr val="accent6">
                    <a:lumMod val="50000"/>
                  </a:schemeClr>
                </a:solidFill>
                <a:latin typeface="Times New Roman" pitchFamily="18" charset="0"/>
                <a:ea typeface="標楷體" pitchFamily="65" charset="-120"/>
              </a:rPr>
              <a:t>參與生態旅遊行為意圖</a:t>
            </a:r>
            <a:r>
              <a:rPr lang="zh-TW" altLang="en-US" dirty="0">
                <a:latin typeface="Times New Roman" pitchFamily="18" charset="0"/>
                <a:ea typeface="標楷體" pitchFamily="65" charset="-120"/>
              </a:rPr>
              <a:t>之關係</a:t>
            </a:r>
            <a:endParaRPr lang="en-US" altLang="zh-TW" dirty="0" smtClean="0">
              <a:latin typeface="Times New Roman" pitchFamily="18" charset="0"/>
              <a:ea typeface="標楷體" pitchFamily="65" charset="-120"/>
            </a:endParaRPr>
          </a:p>
          <a:p>
            <a:pPr marL="0" indent="0">
              <a:lnSpc>
                <a:spcPct val="150000"/>
              </a:lnSpc>
              <a:buNone/>
            </a:pPr>
            <a:r>
              <a:rPr lang="en-US" altLang="zh-TW" dirty="0" smtClean="0">
                <a:latin typeface="Times New Roman" pitchFamily="18" charset="0"/>
                <a:ea typeface="標楷體" pitchFamily="65" charset="-120"/>
              </a:rPr>
              <a:t>(</a:t>
            </a:r>
            <a:r>
              <a:rPr lang="zh-TW" altLang="en-US" dirty="0" smtClean="0">
                <a:latin typeface="Times New Roman" pitchFamily="18" charset="0"/>
                <a:ea typeface="標楷體" pitchFamily="65" charset="-120"/>
              </a:rPr>
              <a:t>四</a:t>
            </a:r>
            <a:r>
              <a:rPr lang="en-US" altLang="zh-TW" dirty="0" smtClean="0">
                <a:latin typeface="Times New Roman" pitchFamily="18" charset="0"/>
                <a:ea typeface="標楷體" pitchFamily="65" charset="-120"/>
              </a:rPr>
              <a:t>)</a:t>
            </a:r>
            <a:r>
              <a:rPr lang="zh-TW" altLang="en-US" dirty="0" smtClean="0">
                <a:latin typeface="Times New Roman" pitchFamily="18" charset="0"/>
                <a:ea typeface="標楷體" pitchFamily="65" charset="-120"/>
              </a:rPr>
              <a:t>探討</a:t>
            </a:r>
            <a:r>
              <a:rPr lang="zh-TW" altLang="en-US" dirty="0">
                <a:latin typeface="Times New Roman" pitchFamily="18" charset="0"/>
                <a:ea typeface="標楷體" pitchFamily="65" charset="-120"/>
              </a:rPr>
              <a:t>遊客個人的態度、主觀規範、知覺行為控制以及</a:t>
            </a:r>
            <a:r>
              <a:rPr lang="zh-TW" altLang="en-US" b="1" dirty="0">
                <a:solidFill>
                  <a:srgbClr val="7030A0"/>
                </a:solidFill>
                <a:latin typeface="Times New Roman" pitchFamily="18" charset="0"/>
                <a:ea typeface="標楷體" pitchFamily="65" charset="-120"/>
              </a:rPr>
              <a:t>利他主義</a:t>
            </a:r>
            <a:r>
              <a:rPr lang="zh-TW" altLang="en-US" dirty="0">
                <a:latin typeface="Times New Roman" pitchFamily="18" charset="0"/>
                <a:ea typeface="標楷體" pitchFamily="65" charset="-120"/>
              </a:rPr>
              <a:t>與與</a:t>
            </a:r>
            <a:r>
              <a:rPr lang="zh-TW" altLang="en-US" b="1" dirty="0">
                <a:solidFill>
                  <a:schemeClr val="accent6">
                    <a:lumMod val="50000"/>
                  </a:schemeClr>
                </a:solidFill>
                <a:latin typeface="Times New Roman" pitchFamily="18" charset="0"/>
                <a:ea typeface="標楷體" pitchFamily="65" charset="-120"/>
              </a:rPr>
              <a:t>參與生態旅遊行為意圖</a:t>
            </a:r>
            <a:r>
              <a:rPr lang="zh-TW" altLang="en-US" dirty="0">
                <a:latin typeface="Times New Roman" pitchFamily="18" charset="0"/>
                <a:ea typeface="標楷體" pitchFamily="65" charset="-120"/>
              </a:rPr>
              <a:t>之</a:t>
            </a:r>
            <a:r>
              <a:rPr lang="zh-TW" altLang="en-US" dirty="0" smtClean="0">
                <a:latin typeface="Times New Roman" pitchFamily="18" charset="0"/>
                <a:ea typeface="標楷體" pitchFamily="65" charset="-120"/>
              </a:rPr>
              <a:t>關係</a:t>
            </a:r>
            <a:endParaRPr lang="en-US" altLang="zh-TW" dirty="0" smtClean="0">
              <a:latin typeface="Times New Roman" pitchFamily="18" charset="0"/>
              <a:ea typeface="標楷體" pitchFamily="65" charset="-120"/>
            </a:endParaRPr>
          </a:p>
          <a:p>
            <a:pPr marL="0" lvl="0" indent="0">
              <a:lnSpc>
                <a:spcPct val="150000"/>
              </a:lnSpc>
              <a:buNone/>
            </a:pPr>
            <a:r>
              <a:rPr lang="en-US" altLang="zh-TW" dirty="0" smtClean="0">
                <a:latin typeface="Times New Roman" pitchFamily="18" charset="0"/>
                <a:ea typeface="標楷體" pitchFamily="65" charset="-120"/>
              </a:rPr>
              <a:t>(</a:t>
            </a:r>
            <a:r>
              <a:rPr lang="zh-TW" altLang="en-US" dirty="0" smtClean="0">
                <a:latin typeface="Times New Roman" pitchFamily="18" charset="0"/>
                <a:ea typeface="標楷體" pitchFamily="65" charset="-120"/>
              </a:rPr>
              <a:t>五</a:t>
            </a:r>
            <a:r>
              <a:rPr lang="en-US" altLang="zh-TW" dirty="0" smtClean="0">
                <a:latin typeface="Times New Roman" pitchFamily="18" charset="0"/>
                <a:ea typeface="標楷體" pitchFamily="65" charset="-120"/>
              </a:rPr>
              <a:t>)</a:t>
            </a:r>
            <a:r>
              <a:rPr lang="zh-TW" altLang="en-US" dirty="0" smtClean="0">
                <a:latin typeface="Times New Roman" pitchFamily="18" charset="0"/>
                <a:ea typeface="標楷體" pitchFamily="65" charset="-120"/>
              </a:rPr>
              <a:t>探討遊客</a:t>
            </a:r>
            <a:r>
              <a:rPr lang="zh-TW" altLang="zh-TW" dirty="0"/>
              <a:t>個人的態度、主觀規範、知覺行為控制、</a:t>
            </a:r>
            <a:r>
              <a:rPr lang="zh-TW" altLang="zh-TW" b="1" dirty="0">
                <a:solidFill>
                  <a:srgbClr val="FF6699"/>
                </a:solidFill>
              </a:rPr>
              <a:t>生態意識</a:t>
            </a:r>
            <a:r>
              <a:rPr lang="zh-TW" altLang="zh-TW" dirty="0"/>
              <a:t>以及</a:t>
            </a:r>
            <a:r>
              <a:rPr lang="zh-TW" altLang="zh-TW" sz="3100" b="1" dirty="0">
                <a:solidFill>
                  <a:srgbClr val="7030A0"/>
                </a:solidFill>
              </a:rPr>
              <a:t>利他主義</a:t>
            </a:r>
            <a:r>
              <a:rPr lang="zh-TW" altLang="zh-TW" dirty="0"/>
              <a:t>與</a:t>
            </a:r>
            <a:r>
              <a:rPr lang="zh-TW" altLang="zh-TW" sz="3100" b="1" dirty="0">
                <a:solidFill>
                  <a:schemeClr val="accent6">
                    <a:lumMod val="50000"/>
                  </a:schemeClr>
                </a:solidFill>
                <a:latin typeface="Times New Roman" pitchFamily="18" charset="0"/>
                <a:ea typeface="標楷體" pitchFamily="65" charset="-120"/>
              </a:rPr>
              <a:t>參與生態旅遊行為意圖</a:t>
            </a:r>
            <a:r>
              <a:rPr lang="zh-TW" altLang="zh-TW" dirty="0"/>
              <a:t>之</a:t>
            </a:r>
            <a:r>
              <a:rPr lang="zh-TW" altLang="zh-TW" dirty="0" smtClean="0"/>
              <a:t>關係</a:t>
            </a:r>
            <a:endParaRPr lang="zh-TW" altLang="en-US" dirty="0" smtClean="0">
              <a:latin typeface="Times New Roman" pitchFamily="18" charset="0"/>
              <a:ea typeface="標楷體" pitchFamily="65" charset="-120"/>
            </a:endParaRPr>
          </a:p>
        </p:txBody>
      </p:sp>
      <p:sp>
        <p:nvSpPr>
          <p:cNvPr id="4" name="日期版面配置區 3"/>
          <p:cNvSpPr>
            <a:spLocks noGrp="1"/>
          </p:cNvSpPr>
          <p:nvPr>
            <p:ph type="dt" sz="half" idx="10"/>
          </p:nvPr>
        </p:nvSpPr>
        <p:spPr/>
        <p:txBody>
          <a:bodyPr/>
          <a:lstStyle/>
          <a:p>
            <a:r>
              <a:rPr lang="en-US" altLang="zh-TW" dirty="0" smtClean="0"/>
              <a:t>2012/5/26</a:t>
            </a:r>
            <a:endParaRPr lang="zh-TW" altLang="en-US"/>
          </a:p>
        </p:txBody>
      </p:sp>
      <p:sp>
        <p:nvSpPr>
          <p:cNvPr id="6" name="投影片編號版面配置區 5"/>
          <p:cNvSpPr>
            <a:spLocks noGrp="1"/>
          </p:cNvSpPr>
          <p:nvPr>
            <p:ph type="sldNum" sz="quarter" idx="12"/>
          </p:nvPr>
        </p:nvSpPr>
        <p:spPr/>
        <p:txBody>
          <a:bodyPr/>
          <a:lstStyle/>
          <a:p>
            <a:fld id="{316C61E0-F756-4DE1-AFC8-4AF7F8675517}" type="slidenum">
              <a:rPr lang="zh-TW" altLang="en-US" smtClean="0"/>
              <a:pPr/>
              <a:t>6</a:t>
            </a:fld>
            <a:endParaRPr lang="zh-TW" altLang="en-US"/>
          </a:p>
        </p:txBody>
      </p:sp>
    </p:spTree>
    <p:extLst>
      <p:ext uri="{BB962C8B-B14F-4D97-AF65-F5344CB8AC3E}">
        <p14:creationId xmlns:p14="http://schemas.microsoft.com/office/powerpoint/2010/main" val="3512721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579296" cy="1143000"/>
          </a:xfrm>
        </p:spPr>
        <p:txBody>
          <a:bodyPr/>
          <a:lstStyle/>
          <a:p>
            <a:pPr algn="r"/>
            <a:r>
              <a:rPr lang="en-US" altLang="zh-TW" dirty="0" smtClean="0">
                <a:solidFill>
                  <a:schemeClr val="bg1"/>
                </a:solidFill>
              </a:rPr>
              <a:t>1.3</a:t>
            </a:r>
            <a:r>
              <a:rPr lang="zh-TW" altLang="en-US" dirty="0" smtClean="0">
                <a:solidFill>
                  <a:schemeClr val="bg1"/>
                </a:solidFill>
              </a:rPr>
              <a:t>研究流程</a:t>
            </a:r>
            <a:endParaRPr lang="zh-TW" altLang="en-US" dirty="0">
              <a:solidFill>
                <a:schemeClr val="bg1"/>
              </a:solidFill>
            </a:endParaRPr>
          </a:p>
        </p:txBody>
      </p:sp>
      <p:graphicFrame>
        <p:nvGraphicFramePr>
          <p:cNvPr id="4" name="內容版面配置區 5"/>
          <p:cNvGraphicFramePr>
            <a:graphicFrameLocks noGrp="1"/>
          </p:cNvGraphicFramePr>
          <p:nvPr>
            <p:ph idx="1"/>
            <p:extLst>
              <p:ext uri="{D42A27DB-BD31-4B8C-83A1-F6EECF244321}">
                <p14:modId xmlns:p14="http://schemas.microsoft.com/office/powerpoint/2010/main" val="863961032"/>
              </p:ext>
            </p:extLst>
          </p:nvPr>
        </p:nvGraphicFramePr>
        <p:xfrm>
          <a:off x="755576" y="1844824"/>
          <a:ext cx="7848872"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日期版面配置區 4"/>
          <p:cNvSpPr>
            <a:spLocks noGrp="1"/>
          </p:cNvSpPr>
          <p:nvPr>
            <p:ph type="dt" sz="half" idx="10"/>
          </p:nvPr>
        </p:nvSpPr>
        <p:spPr/>
        <p:txBody>
          <a:bodyPr/>
          <a:lstStyle/>
          <a:p>
            <a:r>
              <a:rPr lang="en-US" altLang="zh-TW" dirty="0" smtClean="0"/>
              <a:t>2012/5/26</a:t>
            </a:r>
            <a:endParaRPr lang="zh-TW" altLang="en-US"/>
          </a:p>
        </p:txBody>
      </p:sp>
      <p:sp>
        <p:nvSpPr>
          <p:cNvPr id="7" name="投影片編號版面配置區 6"/>
          <p:cNvSpPr>
            <a:spLocks noGrp="1"/>
          </p:cNvSpPr>
          <p:nvPr>
            <p:ph type="sldNum" sz="quarter" idx="12"/>
          </p:nvPr>
        </p:nvSpPr>
        <p:spPr/>
        <p:txBody>
          <a:bodyPr/>
          <a:lstStyle/>
          <a:p>
            <a:fld id="{316C61E0-F756-4DE1-AFC8-4AF7F8675517}" type="slidenum">
              <a:rPr lang="zh-TW" altLang="en-US" smtClean="0"/>
              <a:pPr/>
              <a:t>7</a:t>
            </a:fld>
            <a:endParaRPr lang="zh-TW" altLang="en-US"/>
          </a:p>
        </p:txBody>
      </p:sp>
    </p:spTree>
    <p:extLst>
      <p:ext uri="{BB962C8B-B14F-4D97-AF65-F5344CB8AC3E}">
        <p14:creationId xmlns:p14="http://schemas.microsoft.com/office/powerpoint/2010/main" val="11171808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graphicFrame>
        <p:nvGraphicFramePr>
          <p:cNvPr id="5" name="內容版面配置區 9"/>
          <p:cNvGraphicFramePr>
            <a:graphicFrameLocks noGrp="1"/>
          </p:cNvGraphicFramePr>
          <p:nvPr>
            <p:ph sz="quarter" idx="1"/>
            <p:extLst>
              <p:ext uri="{D42A27DB-BD31-4B8C-83A1-F6EECF244321}">
                <p14:modId xmlns:p14="http://schemas.microsoft.com/office/powerpoint/2010/main" val="2744606906"/>
              </p:ext>
            </p:extLst>
          </p:nvPr>
        </p:nvGraphicFramePr>
        <p:xfrm>
          <a:off x="611560" y="1700808"/>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日期版面配置區 5"/>
          <p:cNvSpPr>
            <a:spLocks noGrp="1"/>
          </p:cNvSpPr>
          <p:nvPr>
            <p:ph type="dt" sz="half" idx="10"/>
          </p:nvPr>
        </p:nvSpPr>
        <p:spPr/>
        <p:txBody>
          <a:bodyPr/>
          <a:lstStyle/>
          <a:p>
            <a:r>
              <a:rPr lang="en-US" altLang="zh-TW" dirty="0" smtClean="0"/>
              <a:t>2012/5/26</a:t>
            </a:r>
            <a:endParaRPr lang="zh-TW" altLang="en-US"/>
          </a:p>
        </p:txBody>
      </p:sp>
      <p:sp>
        <p:nvSpPr>
          <p:cNvPr id="8" name="投影片編號版面配置區 7"/>
          <p:cNvSpPr>
            <a:spLocks noGrp="1"/>
          </p:cNvSpPr>
          <p:nvPr>
            <p:ph type="sldNum" sz="quarter" idx="12"/>
          </p:nvPr>
        </p:nvSpPr>
        <p:spPr/>
        <p:txBody>
          <a:bodyPr/>
          <a:lstStyle/>
          <a:p>
            <a:fld id="{316C61E0-F756-4DE1-AFC8-4AF7F8675517}" type="slidenum">
              <a:rPr lang="zh-TW" altLang="en-US" smtClean="0"/>
              <a:pPr/>
              <a:t>8</a:t>
            </a:fld>
            <a:endParaRPr lang="zh-TW" altLang="en-US"/>
          </a:p>
        </p:txBody>
      </p:sp>
    </p:spTree>
    <p:extLst>
      <p:ext uri="{BB962C8B-B14F-4D97-AF65-F5344CB8AC3E}">
        <p14:creationId xmlns:p14="http://schemas.microsoft.com/office/powerpoint/2010/main" val="32484401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579296" cy="1143000"/>
          </a:xfrm>
        </p:spPr>
        <p:txBody>
          <a:bodyPr>
            <a:noAutofit/>
          </a:bodyPr>
          <a:lstStyle/>
          <a:p>
            <a:pPr algn="r"/>
            <a:r>
              <a:rPr lang="en-US" altLang="zh-TW" sz="4200" dirty="0" smtClean="0">
                <a:solidFill>
                  <a:schemeClr val="bg1"/>
                </a:solidFill>
              </a:rPr>
              <a:t>2.1</a:t>
            </a:r>
            <a:r>
              <a:rPr lang="zh-TW" altLang="en-US" sz="4200" dirty="0" smtClean="0">
                <a:solidFill>
                  <a:schemeClr val="bg1"/>
                </a:solidFill>
              </a:rPr>
              <a:t> 理性行動理論</a:t>
            </a:r>
            <a:br>
              <a:rPr lang="zh-TW" altLang="en-US" sz="4200" dirty="0" smtClean="0">
                <a:solidFill>
                  <a:schemeClr val="bg1"/>
                </a:solidFill>
              </a:rPr>
            </a:br>
            <a:r>
              <a:rPr lang="en-US" altLang="zh-TW" sz="4200" dirty="0" smtClean="0">
                <a:solidFill>
                  <a:schemeClr val="bg1"/>
                </a:solidFill>
              </a:rPr>
              <a:t>(TRA)</a:t>
            </a:r>
            <a:endParaRPr lang="zh-TW" altLang="en-US" sz="4200" dirty="0">
              <a:solidFill>
                <a:schemeClr val="bg1"/>
              </a:solidFill>
            </a:endParaRPr>
          </a:p>
        </p:txBody>
      </p:sp>
      <p:sp>
        <p:nvSpPr>
          <p:cNvPr id="3" name="內容版面配置區 2"/>
          <p:cNvSpPr>
            <a:spLocks noGrp="1"/>
          </p:cNvSpPr>
          <p:nvPr>
            <p:ph idx="1"/>
          </p:nvPr>
        </p:nvSpPr>
        <p:spPr>
          <a:xfrm>
            <a:off x="28370" y="1700808"/>
            <a:ext cx="8784976" cy="4853136"/>
          </a:xfrm>
        </p:spPr>
        <p:txBody>
          <a:bodyPr>
            <a:normAutofit/>
          </a:bodyPr>
          <a:lstStyle/>
          <a:p>
            <a:pPr algn="just">
              <a:lnSpc>
                <a:spcPct val="150000"/>
              </a:lnSpc>
            </a:pPr>
            <a:r>
              <a:rPr lang="en-US" altLang="zh-TW" dirty="0" err="1" smtClean="0">
                <a:latin typeface="Times New Roman" pitchFamily="18" charset="0"/>
                <a:ea typeface="標楷體" pitchFamily="65" charset="-120"/>
              </a:rPr>
              <a:t>Ajzen</a:t>
            </a:r>
            <a:r>
              <a:rPr lang="zh-TW" altLang="en-US" dirty="0" smtClean="0">
                <a:latin typeface="Times New Roman" pitchFamily="18" charset="0"/>
                <a:ea typeface="標楷體" pitchFamily="65" charset="-120"/>
              </a:rPr>
              <a:t>與</a:t>
            </a:r>
            <a:r>
              <a:rPr lang="en-US" altLang="zh-TW" dirty="0" err="1" smtClean="0">
                <a:latin typeface="Times New Roman" pitchFamily="18" charset="0"/>
                <a:ea typeface="標楷體" pitchFamily="65" charset="-120"/>
              </a:rPr>
              <a:t>Fishbein</a:t>
            </a:r>
            <a:r>
              <a:rPr lang="en-US" altLang="zh-TW" dirty="0" smtClean="0">
                <a:latin typeface="Times New Roman" pitchFamily="18" charset="0"/>
                <a:ea typeface="標楷體" pitchFamily="65" charset="-120"/>
              </a:rPr>
              <a:t>(1980)</a:t>
            </a:r>
            <a:r>
              <a:rPr lang="zh-TW" altLang="en-US" dirty="0" smtClean="0">
                <a:solidFill>
                  <a:srgbClr val="0033CC"/>
                </a:solidFill>
                <a:latin typeface="Times New Roman" pitchFamily="18" charset="0"/>
                <a:ea typeface="標楷體" pitchFamily="65" charset="-120"/>
              </a:rPr>
              <a:t>相信行為意圖</a:t>
            </a:r>
            <a:r>
              <a:rPr lang="en-US" altLang="zh-TW" dirty="0" smtClean="0">
                <a:solidFill>
                  <a:srgbClr val="0033CC"/>
                </a:solidFill>
                <a:latin typeface="Times New Roman" pitchFamily="18" charset="0"/>
                <a:ea typeface="標楷體" pitchFamily="65" charset="-120"/>
              </a:rPr>
              <a:t>(Behavior intention)</a:t>
            </a:r>
            <a:r>
              <a:rPr lang="zh-TW" altLang="en-US" dirty="0" smtClean="0">
                <a:solidFill>
                  <a:srgbClr val="0033CC"/>
                </a:solidFill>
                <a:latin typeface="Times New Roman" pitchFamily="18" charset="0"/>
                <a:ea typeface="標楷體" pitchFamily="65" charset="-120"/>
              </a:rPr>
              <a:t>是用來檢視人類行為的最好方式</a:t>
            </a:r>
            <a:r>
              <a:rPr lang="zh-TW" altLang="en-US" dirty="0" smtClean="0">
                <a:latin typeface="Times New Roman" pitchFamily="18" charset="0"/>
                <a:ea typeface="標楷體" pitchFamily="65" charset="-120"/>
              </a:rPr>
              <a:t>。</a:t>
            </a:r>
            <a:endParaRPr lang="en-US" altLang="zh-TW" dirty="0" smtClean="0">
              <a:latin typeface="Times New Roman" pitchFamily="18" charset="0"/>
              <a:ea typeface="標楷體" pitchFamily="65" charset="-120"/>
            </a:endParaRPr>
          </a:p>
          <a:p>
            <a:pPr marL="0" indent="0" algn="just">
              <a:lnSpc>
                <a:spcPct val="150000"/>
              </a:lnSpc>
              <a:buNone/>
            </a:pPr>
            <a:endParaRPr lang="en-US" altLang="zh-TW" dirty="0" smtClean="0">
              <a:latin typeface="Times New Roman" pitchFamily="18" charset="0"/>
              <a:ea typeface="標楷體" pitchFamily="65" charset="-120"/>
            </a:endParaRPr>
          </a:p>
          <a:p>
            <a:pPr marL="0" indent="0" algn="just">
              <a:lnSpc>
                <a:spcPct val="150000"/>
              </a:lnSpc>
              <a:buNone/>
            </a:pPr>
            <a:endParaRPr lang="zh-TW" altLang="en-US" dirty="0"/>
          </a:p>
        </p:txBody>
      </p:sp>
      <p:sp>
        <p:nvSpPr>
          <p:cNvPr id="4" name="日期版面配置區 3"/>
          <p:cNvSpPr>
            <a:spLocks noGrp="1"/>
          </p:cNvSpPr>
          <p:nvPr>
            <p:ph type="dt" sz="half" idx="10"/>
          </p:nvPr>
        </p:nvSpPr>
        <p:spPr/>
        <p:txBody>
          <a:bodyPr/>
          <a:lstStyle/>
          <a:p>
            <a:r>
              <a:rPr lang="en-US" altLang="zh-TW" smtClean="0"/>
              <a:t>2012/5/26</a:t>
            </a:r>
            <a:endParaRPr lang="zh-TW" altLang="en-US"/>
          </a:p>
        </p:txBody>
      </p:sp>
      <p:sp>
        <p:nvSpPr>
          <p:cNvPr id="6" name="投影片編號版面配置區 5"/>
          <p:cNvSpPr>
            <a:spLocks noGrp="1"/>
          </p:cNvSpPr>
          <p:nvPr>
            <p:ph type="sldNum" sz="quarter" idx="12"/>
          </p:nvPr>
        </p:nvSpPr>
        <p:spPr/>
        <p:txBody>
          <a:bodyPr/>
          <a:lstStyle/>
          <a:p>
            <a:fld id="{316C61E0-F756-4DE1-AFC8-4AF7F8675517}" type="slidenum">
              <a:rPr lang="zh-TW" altLang="en-US" smtClean="0"/>
              <a:pPr/>
              <a:t>9</a:t>
            </a:fld>
            <a:endParaRPr lang="zh-TW"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3501008"/>
            <a:ext cx="7278687" cy="2090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602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訂 1">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2925</TotalTime>
  <Words>2763</Words>
  <Application>Microsoft Office PowerPoint</Application>
  <PresentationFormat>如螢幕大小 (4:3)</PresentationFormat>
  <Paragraphs>333</Paragraphs>
  <Slides>46</Slides>
  <Notes>0</Notes>
  <HiddenSlides>0</HiddenSlides>
  <MMClips>0</MMClips>
  <ScaleCrop>false</ScaleCrop>
  <HeadingPairs>
    <vt:vector size="4" baseType="variant">
      <vt:variant>
        <vt:lpstr>佈景主題</vt:lpstr>
      </vt:variant>
      <vt:variant>
        <vt:i4>1</vt:i4>
      </vt:variant>
      <vt:variant>
        <vt:lpstr>投影片標題</vt:lpstr>
      </vt:variant>
      <vt:variant>
        <vt:i4>46</vt:i4>
      </vt:variant>
    </vt:vector>
  </HeadingPairs>
  <TitlesOfParts>
    <vt:vector size="47" baseType="lpstr">
      <vt:lpstr>Office 佈景主題</vt:lpstr>
      <vt:lpstr>吃</vt:lpstr>
      <vt:lpstr>目錄</vt:lpstr>
      <vt:lpstr>PowerPoint 簡報</vt:lpstr>
      <vt:lpstr>1.1研究背景與動機</vt:lpstr>
      <vt:lpstr>1.1研究背景與動機</vt:lpstr>
      <vt:lpstr>1.2研究目的</vt:lpstr>
      <vt:lpstr>1.3研究流程</vt:lpstr>
      <vt:lpstr>PowerPoint 簡報</vt:lpstr>
      <vt:lpstr>2.1 理性行動理論 (TRA)</vt:lpstr>
      <vt:lpstr>2.2計劃行為理論 (TPB)</vt:lpstr>
      <vt:lpstr>2.3生態旅遊 (Ecotoursim)</vt:lpstr>
      <vt:lpstr>2.4生態意識 (Eco-awareness)</vt:lpstr>
      <vt:lpstr>2.4生態意識 (Eco-awareness)</vt:lpstr>
      <vt:lpstr>2.5利他主義 (Altruism)</vt:lpstr>
      <vt:lpstr>2.5利他主義 (Altruism)</vt:lpstr>
      <vt:lpstr>PowerPoint 簡報</vt:lpstr>
      <vt:lpstr>3.1研究架構</vt:lpstr>
      <vt:lpstr>3.1研究架構</vt:lpstr>
      <vt:lpstr>3.2研究假設</vt:lpstr>
      <vt:lpstr>3.3研究基地</vt:lpstr>
      <vt:lpstr>3.4研究對象</vt:lpstr>
      <vt:lpstr>3.5抽樣方法</vt:lpstr>
      <vt:lpstr>3.6問卷設計</vt:lpstr>
      <vt:lpstr>3.8統計分析方法</vt:lpstr>
      <vt:lpstr>PowerPoint 簡報</vt:lpstr>
      <vt:lpstr>4.1受訪者的社會經濟 之背景統計</vt:lpstr>
      <vt:lpstr>4.1受訪者的社會經濟 之背景統計</vt:lpstr>
      <vt:lpstr>4.1受訪者的社會經濟 之背景統計</vt:lpstr>
      <vt:lpstr>4.2計劃行為理論 (模式一)</vt:lpstr>
      <vt:lpstr>4.2計劃行為理論 (模式一)</vt:lpstr>
      <vt:lpstr>4.3計劃行為理論與生態意識 (模式二)</vt:lpstr>
      <vt:lpstr>4.3計劃行為理論與生態意識 (模式二)</vt:lpstr>
      <vt:lpstr>4.4計劃行為理論與利他主義 (模式 三)</vt:lpstr>
      <vt:lpstr>4.4計劃行為理論與利他主義 (模式 三)</vt:lpstr>
      <vt:lpstr>4.5計劃行為理論、生態意識與利他主義 (模式四)</vt:lpstr>
      <vt:lpstr>4.5計劃行為理論、生態意識與利他主義 (模式四)</vt:lpstr>
      <vt:lpstr>PowerPoint 簡報</vt:lpstr>
      <vt:lpstr>4.7多元回歸比較分析</vt:lpstr>
      <vt:lpstr>4.8小結</vt:lpstr>
      <vt:lpstr>PowerPoint 簡報</vt:lpstr>
      <vt:lpstr>5.1結論</vt:lpstr>
      <vt:lpstr>5.1結論</vt:lpstr>
      <vt:lpstr>5.1結論</vt:lpstr>
      <vt:lpstr>5.2建議</vt:lpstr>
      <vt:lpstr>5.3研究限制</vt:lpstr>
      <vt:lpstr>PowerPoint 簡報</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Win7User</dc:creator>
  <cp:lastModifiedBy>Win7User</cp:lastModifiedBy>
  <cp:revision>367</cp:revision>
  <dcterms:created xsi:type="dcterms:W3CDTF">2012-04-13T05:26:01Z</dcterms:created>
  <dcterms:modified xsi:type="dcterms:W3CDTF">2012-05-27T12:02:22Z</dcterms:modified>
</cp:coreProperties>
</file>