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6.xml" ContentType="application/vnd.openxmlformats-officedocument.presentationml.notesSlide+xml"/>
  <Override PartName="/ppt/charts/chart2.xml" ContentType="application/vnd.openxmlformats-officedocument.drawingml.chart+xml"/>
  <Override PartName="/ppt/notesSlides/notesSlide7.xml" ContentType="application/vnd.openxmlformats-officedocument.presentationml.notesSlide+xml"/>
  <Override PartName="/ppt/charts/chart3.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1.xml" ContentType="application/vnd.openxmlformats-officedocument.presentationml.tags+xml"/>
  <Override PartName="/ppt/notesSlides/notesSlide1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2" r:id="rId1"/>
  </p:sldMasterIdLst>
  <p:notesMasterIdLst>
    <p:notesMasterId r:id="rId36"/>
  </p:notesMasterIdLst>
  <p:sldIdLst>
    <p:sldId id="256" r:id="rId2"/>
    <p:sldId id="257" r:id="rId3"/>
    <p:sldId id="259" r:id="rId4"/>
    <p:sldId id="260" r:id="rId5"/>
    <p:sldId id="296" r:id="rId6"/>
    <p:sldId id="262" r:id="rId7"/>
    <p:sldId id="263" r:id="rId8"/>
    <p:sldId id="265" r:id="rId9"/>
    <p:sldId id="266" r:id="rId10"/>
    <p:sldId id="268" r:id="rId11"/>
    <p:sldId id="295" r:id="rId12"/>
    <p:sldId id="294" r:id="rId13"/>
    <p:sldId id="270" r:id="rId14"/>
    <p:sldId id="271" r:id="rId15"/>
    <p:sldId id="272" r:id="rId16"/>
    <p:sldId id="273" r:id="rId17"/>
    <p:sldId id="274" r:id="rId18"/>
    <p:sldId id="275" r:id="rId19"/>
    <p:sldId id="276" r:id="rId20"/>
    <p:sldId id="297" r:id="rId21"/>
    <p:sldId id="277" r:id="rId22"/>
    <p:sldId id="320" r:id="rId23"/>
    <p:sldId id="279" r:id="rId24"/>
    <p:sldId id="281" r:id="rId25"/>
    <p:sldId id="282" r:id="rId26"/>
    <p:sldId id="283" r:id="rId27"/>
    <p:sldId id="285" r:id="rId28"/>
    <p:sldId id="293" r:id="rId29"/>
    <p:sldId id="317" r:id="rId30"/>
    <p:sldId id="289" r:id="rId31"/>
    <p:sldId id="318" r:id="rId32"/>
    <p:sldId id="319" r:id="rId33"/>
    <p:sldId id="300" r:id="rId34"/>
    <p:sldId id="286" r:id="rId35"/>
  </p:sldIdLst>
  <p:sldSz cx="9144000" cy="6858000" type="screen4x3"/>
  <p:notesSz cx="6811963" cy="9945688"/>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3" userDrawn="1">
          <p15:clr>
            <a:srgbClr val="A4A3A4"/>
          </p15:clr>
        </p15:guide>
        <p15:guide id="2" pos="214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99"/>
    <a:srgbClr val="031BC9"/>
    <a:srgbClr val="FFFFFF"/>
    <a:srgbClr val="FFFF66"/>
    <a:srgbClr val="B03B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佈景主題樣式 1 - 輔色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佈景主題樣式 1 - 輔色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B4B98B0-60AC-42C2-AFA5-B58CD77FA1E5}" styleName="淺色樣式 1 - 輔色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12C8C85-51F0-491E-9774-3900AFEF0FD7}" styleName="淺色樣式 2 - 輔色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F2DE63D5-997A-4646-A377-4702673A728D}" styleName="淺色樣式 2 - 輔色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淺色樣式 2 - 輔色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E171933-4619-4E11-9A3F-F7608DF75F80}" styleName="中等深淺樣式 1 - 輔色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B9631B5-78F2-41C9-869B-9F39066F8104}" styleName="中等深淺樣式 3 - 輔色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FECB4D8-DB02-4DC6-A0A2-4F2EBAE1DC90}" styleName="中等深淺樣式 1 - 輔色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0A1B5D5-9B99-4C35-A422-299274C87663}" styleName="中等深淺樣式 1 - 輔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DCAF9ED-07DC-4A11-8D7F-57B35C25682E}" styleName="中等深淺樣式 1 - 輔色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中等深淺樣式 1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ABFCF23-3B69-468F-B69F-88F6DE6A72F2}" styleName="中等深淺樣式 1 - 輔色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3C2FFA5D-87B4-456A-9821-1D502468CF0F}" styleName="佈景主題樣式 1 - 輔色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A107856-5554-42FB-B03E-39F5DBC370BA}" styleName="中等深淺樣式 4 - 輔色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A111915-BE36-4E01-A7E5-04B1672EAD32}" styleName="淺色樣式 2 - 輔色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B344D84-9AFB-497E-A393-DC336BA19D2E}" styleName="中等深淺樣式 3 - 輔色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72833802-FEF1-4C79-8D5D-14CF1EAF98D9}" styleName="淺色樣式 2 - 輔色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D113A9D2-9D6B-4929-AA2D-F23B5EE8CBE7}" styleName="佈景主題樣式 2 - 輔色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C89EF96-8CEA-46FF-86C4-4CE0E7609802}" styleName="淺色樣式 3 - 輔色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淺色樣式 3 - 輔色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012ECD-51FC-41F1-AA8D-1B2483CD663E}" styleName="淺色樣式 2 - 輔色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16" autoAdjust="0"/>
    <p:restoredTop sz="84015" autoAdjust="0"/>
  </p:normalViewPr>
  <p:slideViewPr>
    <p:cSldViewPr>
      <p:cViewPr varScale="1">
        <p:scale>
          <a:sx n="78" d="100"/>
          <a:sy n="78" d="100"/>
        </p:scale>
        <p:origin x="173" y="62"/>
      </p:cViewPr>
      <p:guideLst>
        <p:guide orient="horz" pos="2160"/>
        <p:guide pos="2880"/>
      </p:guideLst>
    </p:cSldViewPr>
  </p:slideViewPr>
  <p:outlineViewPr>
    <p:cViewPr>
      <p:scale>
        <a:sx n="33" d="100"/>
        <a:sy n="33" d="100"/>
      </p:scale>
      <p:origin x="0" y="-16302"/>
    </p:cViewPr>
  </p:outlineViewPr>
  <p:notesTextViewPr>
    <p:cViewPr>
      <p:scale>
        <a:sx n="1" d="1"/>
        <a:sy n="1" d="1"/>
      </p:scale>
      <p:origin x="0" y="0"/>
    </p:cViewPr>
  </p:notesTextViewPr>
  <p:sorterViewPr>
    <p:cViewPr>
      <p:scale>
        <a:sx n="100" d="100"/>
        <a:sy n="100" d="100"/>
      </p:scale>
      <p:origin x="0" y="6510"/>
    </p:cViewPr>
  </p:sorterViewPr>
  <p:notesViewPr>
    <p:cSldViewPr>
      <p:cViewPr>
        <p:scale>
          <a:sx n="100" d="100"/>
          <a:sy n="100" d="100"/>
        </p:scale>
        <p:origin x="-878" y="2165"/>
      </p:cViewPr>
      <p:guideLst>
        <p:guide orient="horz" pos="3133"/>
        <p:guide pos="214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__1.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___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___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6871106967870171E-2"/>
          <c:y val="2.341554753776922E-2"/>
          <c:w val="0.76445362628767866"/>
          <c:h val="0.75330916221002375"/>
        </c:manualLayout>
      </c:layout>
      <c:lineChart>
        <c:grouping val="standard"/>
        <c:varyColors val="0"/>
        <c:ser>
          <c:idx val="0"/>
          <c:order val="0"/>
          <c:tx>
            <c:strRef>
              <c:f>工作表1!$B$1</c:f>
              <c:strCache>
                <c:ptCount val="1"/>
                <c:pt idx="0">
                  <c:v>人數</c:v>
                </c:pt>
              </c:strCache>
            </c:strRef>
          </c:tx>
          <c:spPr>
            <a:ln w="47625" cap="sq" cmpd="sng" algn="ctr">
              <a:solidFill>
                <a:srgbClr val="031BC9"/>
              </a:solidFill>
              <a:prstDash val="solid"/>
              <a:bevel/>
              <a:tailEnd type="none" w="sm" len="sm"/>
            </a:ln>
            <a:effectLst/>
          </c:spPr>
          <c:marker>
            <c:spPr>
              <a:solidFill>
                <a:schemeClr val="accent1"/>
              </a:solidFill>
              <a:ln w="9525" cap="flat" cmpd="sng" algn="ctr">
                <a:solidFill>
                  <a:srgbClr val="031BC9"/>
                </a:solidFill>
                <a:prstDash val="solid"/>
                <a:round/>
              </a:ln>
              <a:effectLst/>
            </c:spPr>
          </c:marker>
          <c:cat>
            <c:numRef>
              <c:f>工作表1!$A$2:$A$11</c:f>
              <c:numCache>
                <c:formatCode>General</c:formatCode>
                <c:ptCount val="10"/>
                <c:pt idx="0">
                  <c:v>2003</c:v>
                </c:pt>
                <c:pt idx="1">
                  <c:v>2004</c:v>
                </c:pt>
                <c:pt idx="2">
                  <c:v>2005</c:v>
                </c:pt>
                <c:pt idx="3">
                  <c:v>2006</c:v>
                </c:pt>
                <c:pt idx="4">
                  <c:v>2007</c:v>
                </c:pt>
                <c:pt idx="5">
                  <c:v>2008</c:v>
                </c:pt>
                <c:pt idx="6">
                  <c:v>2009</c:v>
                </c:pt>
                <c:pt idx="7">
                  <c:v>2010</c:v>
                </c:pt>
                <c:pt idx="8">
                  <c:v>2011</c:v>
                </c:pt>
                <c:pt idx="9">
                  <c:v>2012</c:v>
                </c:pt>
              </c:numCache>
            </c:numRef>
          </c:cat>
          <c:val>
            <c:numRef>
              <c:f>工作表1!$B$2:$B$11</c:f>
              <c:numCache>
                <c:formatCode>#,##0</c:formatCode>
                <c:ptCount val="10"/>
                <c:pt idx="0">
                  <c:v>62542</c:v>
                </c:pt>
                <c:pt idx="1">
                  <c:v>67895</c:v>
                </c:pt>
                <c:pt idx="2">
                  <c:v>68907</c:v>
                </c:pt>
                <c:pt idx="3">
                  <c:v>73293</c:v>
                </c:pt>
                <c:pt idx="4">
                  <c:v>75769</c:v>
                </c:pt>
                <c:pt idx="5">
                  <c:v>79818</c:v>
                </c:pt>
                <c:pt idx="6">
                  <c:v>87189</c:v>
                </c:pt>
                <c:pt idx="7">
                  <c:v>90649</c:v>
                </c:pt>
                <c:pt idx="8">
                  <c:v>92682</c:v>
                </c:pt>
                <c:pt idx="9">
                  <c:v>96694</c:v>
                </c:pt>
              </c:numCache>
            </c:numRef>
          </c:val>
          <c:smooth val="0"/>
        </c:ser>
        <c:dLbls>
          <c:showLegendKey val="0"/>
          <c:showVal val="0"/>
          <c:showCatName val="0"/>
          <c:showSerName val="0"/>
          <c:showPercent val="0"/>
          <c:showBubbleSize val="0"/>
        </c:dLbls>
        <c:marker val="1"/>
        <c:smooth val="0"/>
        <c:axId val="288321248"/>
        <c:axId val="288322816"/>
      </c:lineChart>
      <c:lineChart>
        <c:grouping val="standard"/>
        <c:varyColors val="0"/>
        <c:ser>
          <c:idx val="1"/>
          <c:order val="1"/>
          <c:tx>
            <c:strRef>
              <c:f>工作表1!$C$1</c:f>
              <c:strCache>
                <c:ptCount val="1"/>
                <c:pt idx="0">
                  <c:v>罹癌速度</c:v>
                </c:pt>
              </c:strCache>
            </c:strRef>
          </c:tx>
          <c:spPr>
            <a:ln w="47625" cap="sq" cmpd="sng" algn="ctr">
              <a:solidFill>
                <a:srgbClr val="FF0000"/>
              </a:solidFill>
              <a:prstDash val="solid"/>
              <a:round/>
              <a:headEnd type="none" w="lg" len="lg"/>
            </a:ln>
            <a:effectLst/>
          </c:spPr>
          <c:marker>
            <c:spPr>
              <a:solidFill>
                <a:schemeClr val="accent3"/>
              </a:solidFill>
              <a:ln w="9525" cap="flat" cmpd="sng" algn="ctr">
                <a:solidFill>
                  <a:schemeClr val="accent3"/>
                </a:solidFill>
                <a:prstDash val="solid"/>
                <a:round/>
              </a:ln>
              <a:effectLst/>
            </c:spPr>
          </c:marker>
          <c:cat>
            <c:numRef>
              <c:f>工作表1!$A$2:$A$11</c:f>
              <c:numCache>
                <c:formatCode>General</c:formatCode>
                <c:ptCount val="10"/>
                <c:pt idx="0">
                  <c:v>2003</c:v>
                </c:pt>
                <c:pt idx="1">
                  <c:v>2004</c:v>
                </c:pt>
                <c:pt idx="2">
                  <c:v>2005</c:v>
                </c:pt>
                <c:pt idx="3">
                  <c:v>2006</c:v>
                </c:pt>
                <c:pt idx="4">
                  <c:v>2007</c:v>
                </c:pt>
                <c:pt idx="5">
                  <c:v>2008</c:v>
                </c:pt>
                <c:pt idx="6">
                  <c:v>2009</c:v>
                </c:pt>
                <c:pt idx="7">
                  <c:v>2010</c:v>
                </c:pt>
                <c:pt idx="8">
                  <c:v>2011</c:v>
                </c:pt>
                <c:pt idx="9">
                  <c:v>2012</c:v>
                </c:pt>
              </c:numCache>
            </c:numRef>
          </c:cat>
          <c:val>
            <c:numRef>
              <c:f>工作表1!$C$2:$C$11</c:f>
              <c:numCache>
                <c:formatCode>h:mm;@</c:formatCode>
                <c:ptCount val="10"/>
                <c:pt idx="0">
                  <c:v>0.35000000000000003</c:v>
                </c:pt>
                <c:pt idx="1">
                  <c:v>0.30833333333333335</c:v>
                </c:pt>
                <c:pt idx="2">
                  <c:v>0.31805555555555554</c:v>
                </c:pt>
                <c:pt idx="3">
                  <c:v>0.2986111111111111</c:v>
                </c:pt>
                <c:pt idx="4">
                  <c:v>0.28888888888888892</c:v>
                </c:pt>
                <c:pt idx="5">
                  <c:v>0.27430555555555552</c:v>
                </c:pt>
                <c:pt idx="6">
                  <c:v>0.25138888888888888</c:v>
                </c:pt>
                <c:pt idx="7">
                  <c:v>0.24166666666666667</c:v>
                </c:pt>
                <c:pt idx="8">
                  <c:v>0.23611111111111113</c:v>
                </c:pt>
                <c:pt idx="9">
                  <c:v>0.22638888888888889</c:v>
                </c:pt>
              </c:numCache>
            </c:numRef>
          </c:val>
          <c:smooth val="0"/>
        </c:ser>
        <c:dLbls>
          <c:showLegendKey val="0"/>
          <c:showVal val="0"/>
          <c:showCatName val="0"/>
          <c:showSerName val="0"/>
          <c:showPercent val="0"/>
          <c:showBubbleSize val="0"/>
        </c:dLbls>
        <c:marker val="1"/>
        <c:smooth val="0"/>
        <c:axId val="290815528"/>
        <c:axId val="290815136"/>
      </c:lineChart>
      <c:catAx>
        <c:axId val="288321248"/>
        <c:scaling>
          <c:orientation val="minMax"/>
        </c:scaling>
        <c:delete val="0"/>
        <c:axPos val="b"/>
        <c:numFmt formatCode="General" sourceLinked="1"/>
        <c:majorTickMark val="in"/>
        <c:minorTickMark val="none"/>
        <c:tickLblPos val="nextTo"/>
        <c:spPr>
          <a:noFill/>
          <a:ln w="9525" cap="flat" cmpd="sng" algn="ctr">
            <a:solidFill>
              <a:schemeClr val="tx1">
                <a:tint val="75000"/>
              </a:schemeClr>
            </a:solidFill>
            <a:prstDash val="solid"/>
            <a:round/>
          </a:ln>
          <a:effectLst/>
        </c:spPr>
        <c:txPr>
          <a:bodyPr rot="-6000000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微軟正黑體" panose="020B0604030504040204" pitchFamily="34" charset="-120"/>
                <a:cs typeface="+mn-cs"/>
              </a:defRPr>
            </a:pPr>
            <a:endParaRPr lang="zh-TW"/>
          </a:p>
        </c:txPr>
        <c:crossAx val="288322816"/>
        <c:crosses val="autoZero"/>
        <c:auto val="1"/>
        <c:lblAlgn val="ctr"/>
        <c:lblOffset val="100"/>
        <c:noMultiLvlLbl val="0"/>
      </c:catAx>
      <c:valAx>
        <c:axId val="288322816"/>
        <c:scaling>
          <c:orientation val="minMax"/>
        </c:scaling>
        <c:delete val="0"/>
        <c:axPos val="l"/>
        <c:majorGridlines>
          <c:spPr>
            <a:ln w="9525" cap="flat" cmpd="sng" algn="ctr">
              <a:solidFill>
                <a:schemeClr val="bg1">
                  <a:lumMod val="75000"/>
                </a:schemeClr>
              </a:solidFill>
              <a:prstDash val="solid"/>
              <a:round/>
            </a:ln>
            <a:effectLst/>
          </c:spPr>
        </c:majorGridlines>
        <c:title>
          <c:tx>
            <c:rich>
              <a:bodyPr rot="0" spcFirstLastPara="1" vertOverflow="ellipsis" vert="eaVert" wrap="square" anchor="ctr" anchorCtr="1"/>
              <a:lstStyle/>
              <a:p>
                <a:pPr>
                  <a:defRPr sz="1800" b="0" i="0" u="none" strike="noStrike" kern="1200" baseline="0">
                    <a:solidFill>
                      <a:srgbClr val="031BC9"/>
                    </a:solidFill>
                    <a:latin typeface="Times New Roman" panose="02020603050405020304" pitchFamily="18" charset="0"/>
                    <a:ea typeface="微軟正黑體" panose="020B0604030504040204" pitchFamily="34" charset="-120"/>
                    <a:cs typeface="+mn-cs"/>
                  </a:defRPr>
                </a:pPr>
                <a:r>
                  <a:rPr lang="zh-TW" b="0" dirty="0">
                    <a:solidFill>
                      <a:srgbClr val="031BC9"/>
                    </a:solidFill>
                  </a:rPr>
                  <a:t>人數</a:t>
                </a:r>
              </a:p>
            </c:rich>
          </c:tx>
          <c:layout>
            <c:manualLayout>
              <c:xMode val="edge"/>
              <c:yMode val="edge"/>
              <c:x val="2.9122287437668287E-3"/>
              <c:y val="0.35520192897929259"/>
            </c:manualLayout>
          </c:layout>
          <c:overlay val="0"/>
          <c:spPr>
            <a:noFill/>
            <a:ln>
              <a:noFill/>
            </a:ln>
            <a:effectLst/>
          </c:spPr>
          <c:txPr>
            <a:bodyPr rot="0" spcFirstLastPara="1" vertOverflow="ellipsis" vert="eaVert" wrap="square" anchor="ctr" anchorCtr="1"/>
            <a:lstStyle/>
            <a:p>
              <a:pPr>
                <a:defRPr sz="1800" b="0" i="0" u="none" strike="noStrike" kern="1200" baseline="0">
                  <a:solidFill>
                    <a:srgbClr val="031BC9"/>
                  </a:solidFill>
                  <a:latin typeface="Times New Roman" panose="02020603050405020304" pitchFamily="18" charset="0"/>
                  <a:ea typeface="微軟正黑體" panose="020B0604030504040204" pitchFamily="34" charset="-120"/>
                  <a:cs typeface="+mn-cs"/>
                </a:defRPr>
              </a:pPr>
              <a:endParaRPr lang="zh-TW"/>
            </a:p>
          </c:txPr>
        </c:title>
        <c:numFmt formatCode="#,##0" sourceLinked="1"/>
        <c:majorTickMark val="in"/>
        <c:minorTickMark val="none"/>
        <c:tickLblPos val="nextTo"/>
        <c:spPr>
          <a:noFill/>
          <a:ln w="9525" cap="flat" cmpd="sng" algn="ctr">
            <a:solidFill>
              <a:srgbClr val="031BC9"/>
            </a:solidFill>
            <a:prstDash val="solid"/>
            <a:round/>
          </a:ln>
          <a:effectLst/>
        </c:spPr>
        <c:txPr>
          <a:bodyPr rot="-60000000" spcFirstLastPara="1" vertOverflow="ellipsis" vert="horz" wrap="square" anchor="ctr" anchorCtr="1"/>
          <a:lstStyle/>
          <a:p>
            <a:pPr>
              <a:defRPr sz="1800" b="0" i="0" u="none" strike="noStrike" kern="1200" baseline="0">
                <a:solidFill>
                  <a:srgbClr val="031BC9"/>
                </a:solidFill>
                <a:latin typeface="Times New Roman" panose="02020603050405020304" pitchFamily="18" charset="0"/>
                <a:ea typeface="微軟正黑體" panose="020B0604030504040204" pitchFamily="34" charset="-120"/>
                <a:cs typeface="Times New Roman" panose="02020603050405020304" pitchFamily="18" charset="0"/>
              </a:defRPr>
            </a:pPr>
            <a:endParaRPr lang="zh-TW"/>
          </a:p>
        </c:txPr>
        <c:crossAx val="288321248"/>
        <c:crosses val="autoZero"/>
        <c:crossBetween val="between"/>
        <c:majorUnit val="20000"/>
        <c:dispUnits>
          <c:builtInUnit val="tenThousands"/>
          <c:dispUnitsLbl>
            <c:layout>
              <c:manualLayout>
                <c:xMode val="edge"/>
                <c:yMode val="edge"/>
                <c:x val="0"/>
                <c:y val="4.8093057352687894E-2"/>
              </c:manualLayout>
            </c:layout>
            <c:tx>
              <c:rich>
                <a:bodyPr rot="0" spcFirstLastPara="1" vertOverflow="ellipsis" vert="eaVert" wrap="square" anchor="ctr" anchorCtr="1"/>
                <a:lstStyle/>
                <a:p>
                  <a:pPr>
                    <a:defRPr sz="1800" b="0" i="0" u="none" strike="noStrike" kern="1200" baseline="0">
                      <a:solidFill>
                        <a:srgbClr val="031BC9"/>
                      </a:solidFill>
                      <a:latin typeface="Times New Roman" panose="02020603050405020304" pitchFamily="18" charset="0"/>
                      <a:ea typeface="微軟正黑體" panose="020B0604030504040204" pitchFamily="34" charset="-120"/>
                      <a:cs typeface="Times New Roman" panose="02020603050405020304" pitchFamily="18" charset="0"/>
                    </a:defRPr>
                  </a:pPr>
                  <a:r>
                    <a:rPr lang="zh-TW" b="0">
                      <a:solidFill>
                        <a:srgbClr val="031BC9"/>
                      </a:solidFill>
                      <a:latin typeface="Times New Roman" panose="02020603050405020304" pitchFamily="18" charset="0"/>
                      <a:cs typeface="Times New Roman" panose="02020603050405020304" pitchFamily="18" charset="0"/>
                    </a:rPr>
                    <a:t>萬</a:t>
                  </a:r>
                  <a:endParaRPr lang="en-US" b="0">
                    <a:solidFill>
                      <a:srgbClr val="031BC9"/>
                    </a:solidFill>
                    <a:latin typeface="Times New Roman" panose="02020603050405020304" pitchFamily="18" charset="0"/>
                    <a:cs typeface="Times New Roman" panose="02020603050405020304" pitchFamily="18" charset="0"/>
                  </a:endParaRPr>
                </a:p>
              </c:rich>
            </c:tx>
            <c:spPr>
              <a:noFill/>
              <a:ln>
                <a:noFill/>
              </a:ln>
              <a:effectLst/>
            </c:spPr>
            <c:txPr>
              <a:bodyPr rot="0" spcFirstLastPara="1" vertOverflow="ellipsis" vert="eaVert" wrap="square" anchor="ctr" anchorCtr="1"/>
              <a:lstStyle/>
              <a:p>
                <a:pPr>
                  <a:defRPr sz="1800" b="0" i="0" u="none" strike="noStrike" kern="1200" baseline="0">
                    <a:solidFill>
                      <a:srgbClr val="031BC9"/>
                    </a:solidFill>
                    <a:latin typeface="Times New Roman" panose="02020603050405020304" pitchFamily="18" charset="0"/>
                    <a:ea typeface="微軟正黑體" panose="020B0604030504040204" pitchFamily="34" charset="-120"/>
                    <a:cs typeface="Times New Roman" panose="02020603050405020304" pitchFamily="18" charset="0"/>
                  </a:defRPr>
                </a:pPr>
                <a:endParaRPr lang="zh-TW"/>
              </a:p>
            </c:txPr>
          </c:dispUnitsLbl>
        </c:dispUnits>
      </c:valAx>
      <c:valAx>
        <c:axId val="290815136"/>
        <c:scaling>
          <c:orientation val="minMax"/>
        </c:scaling>
        <c:delete val="0"/>
        <c:axPos val="r"/>
        <c:numFmt formatCode="h:mm;@" sourceLinked="0"/>
        <c:majorTickMark val="in"/>
        <c:minorTickMark val="none"/>
        <c:tickLblPos val="nextTo"/>
        <c:spPr>
          <a:noFill/>
          <a:ln w="9525" cap="flat" cmpd="sng" algn="ctr">
            <a:solidFill>
              <a:srgbClr val="FF0000"/>
            </a:solidFill>
            <a:prstDash val="solid"/>
            <a:round/>
          </a:ln>
          <a:effectLst/>
        </c:spPr>
        <c:txPr>
          <a:bodyPr rot="-60000000" spcFirstLastPara="1" vertOverflow="ellipsis" vert="horz" wrap="square" anchor="ctr" anchorCtr="0"/>
          <a:lstStyle/>
          <a:p>
            <a:pPr>
              <a:defRPr sz="1800" b="0" i="0" u="none" strike="noStrike" kern="1200" baseline="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defRPr>
            </a:pPr>
            <a:endParaRPr lang="zh-TW"/>
          </a:p>
        </c:txPr>
        <c:crossAx val="290815528"/>
        <c:crosses val="max"/>
        <c:crossBetween val="between"/>
      </c:valAx>
      <c:catAx>
        <c:axId val="290815528"/>
        <c:scaling>
          <c:orientation val="minMax"/>
        </c:scaling>
        <c:delete val="1"/>
        <c:axPos val="b"/>
        <c:numFmt formatCode="General" sourceLinked="1"/>
        <c:majorTickMark val="out"/>
        <c:minorTickMark val="none"/>
        <c:tickLblPos val="nextTo"/>
        <c:crossAx val="290815136"/>
        <c:crosses val="autoZero"/>
        <c:auto val="1"/>
        <c:lblAlgn val="ctr"/>
        <c:lblOffset val="100"/>
        <c:noMultiLvlLbl val="0"/>
      </c:catAx>
      <c:spPr>
        <a:noFill/>
        <a:ln>
          <a:noFill/>
        </a:ln>
        <a:effectLst/>
      </c:spPr>
    </c:plotArea>
    <c:plotVisOnly val="1"/>
    <c:dispBlanksAs val="gap"/>
    <c:showDLblsOverMax val="0"/>
  </c:chart>
  <c:spPr>
    <a:noFill/>
    <a:ln w="9525" cap="flat" cmpd="sng" algn="ctr">
      <a:noFill/>
      <a:prstDash val="solid"/>
    </a:ln>
    <a:effectLst/>
  </c:spPr>
  <c:txPr>
    <a:bodyPr/>
    <a:lstStyle/>
    <a:p>
      <a:pPr>
        <a:defRPr sz="1800" baseline="0">
          <a:latin typeface="Times New Roman" panose="02020603050405020304" pitchFamily="18" charset="0"/>
          <a:ea typeface="微軟正黑體" panose="020B0604030504040204" pitchFamily="34" charset="-120"/>
        </a:defRPr>
      </a:pPr>
      <a:endParaRPr lang="zh-TW"/>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37"/>
    </mc:Choice>
    <mc:Fallback>
      <c:style val="37"/>
    </mc:Fallback>
  </mc:AlternateContent>
  <c:chart>
    <c:title>
      <c:tx>
        <c:rich>
          <a:bodyPr rot="0" vert="eaVert"/>
          <a:lstStyle/>
          <a:p>
            <a:pPr>
              <a:defRPr sz="2000" b="0">
                <a:solidFill>
                  <a:srgbClr val="FF0000"/>
                </a:solidFill>
              </a:defRPr>
            </a:pPr>
            <a:r>
              <a:rPr lang="zh-TW" sz="2000" b="0">
                <a:solidFill>
                  <a:srgbClr val="FF0000"/>
                </a:solidFill>
              </a:rPr>
              <a:t>公頃</a:t>
            </a:r>
            <a:endParaRPr lang="en-US" sz="2000" b="0">
              <a:solidFill>
                <a:srgbClr val="FF0000"/>
              </a:solidFill>
            </a:endParaRPr>
          </a:p>
        </c:rich>
      </c:tx>
      <c:layout>
        <c:manualLayout>
          <c:xMode val="edge"/>
          <c:yMode val="edge"/>
          <c:x val="5.5691807393940399E-3"/>
          <c:y val="0.38137965306469879"/>
        </c:manualLayout>
      </c:layout>
      <c:overlay val="0"/>
    </c:title>
    <c:autoTitleDeleted val="0"/>
    <c:plotArea>
      <c:layout>
        <c:manualLayout>
          <c:layoutTarget val="inner"/>
          <c:xMode val="edge"/>
          <c:yMode val="edge"/>
          <c:x val="0.1111697157433887"/>
          <c:y val="5.1588985558981608E-2"/>
          <c:w val="0.87595013760159068"/>
          <c:h val="0.78236509781041608"/>
        </c:manualLayout>
      </c:layout>
      <c:barChart>
        <c:barDir val="col"/>
        <c:grouping val="clustered"/>
        <c:varyColors val="0"/>
        <c:ser>
          <c:idx val="1"/>
          <c:order val="0"/>
          <c:tx>
            <c:strRef>
              <c:f>工作表1!$C$1</c:f>
              <c:strCache>
                <c:ptCount val="1"/>
                <c:pt idx="0">
                  <c:v>有機面積(公頃)</c:v>
                </c:pt>
              </c:strCache>
            </c:strRef>
          </c:tx>
          <c:spPr>
            <a:gradFill>
              <a:gsLst>
                <a:gs pos="0">
                  <a:srgbClr val="FFF200"/>
                </a:gs>
                <a:gs pos="45000">
                  <a:srgbClr val="FF7A00"/>
                </a:gs>
                <a:gs pos="70000">
                  <a:srgbClr val="FF0300"/>
                </a:gs>
                <a:gs pos="100000">
                  <a:srgbClr val="4D0808"/>
                </a:gs>
              </a:gsLst>
              <a:lin ang="5400000" scaled="0"/>
            </a:gradFill>
            <a:scene3d>
              <a:camera prst="orthographicFront"/>
              <a:lightRig rig="threePt" dir="t"/>
            </a:scene3d>
            <a:sp3d prstMaterial="metal">
              <a:bevelT w="152400"/>
            </a:sp3d>
          </c:spPr>
          <c:invertIfNegative val="0"/>
          <c:dPt>
            <c:idx val="0"/>
            <c:invertIfNegative val="0"/>
            <c:bubble3D val="0"/>
          </c:dPt>
          <c:dPt>
            <c:idx val="1"/>
            <c:invertIfNegative val="0"/>
            <c:bubble3D val="0"/>
            <c:spPr>
              <a:gradFill>
                <a:gsLst>
                  <a:gs pos="0">
                    <a:srgbClr val="FFF200"/>
                  </a:gs>
                  <a:gs pos="45000">
                    <a:srgbClr val="FF7A00"/>
                  </a:gs>
                  <a:gs pos="70000">
                    <a:srgbClr val="FF0300"/>
                  </a:gs>
                  <a:gs pos="100000">
                    <a:srgbClr val="4D0808"/>
                  </a:gs>
                </a:gsLst>
                <a:lin ang="5400000" scaled="0"/>
              </a:gradFill>
              <a:scene3d>
                <a:camera prst="orthographicFront"/>
                <a:lightRig rig="threePt" dir="t"/>
              </a:scene3d>
              <a:sp3d prstMaterial="metal">
                <a:bevelT w="152400"/>
              </a:sp3d>
            </c:spPr>
          </c:dPt>
          <c:dPt>
            <c:idx val="2"/>
            <c:invertIfNegative val="0"/>
            <c:bubble3D val="0"/>
            <c:spPr>
              <a:gradFill>
                <a:gsLst>
                  <a:gs pos="0">
                    <a:srgbClr val="FFF200"/>
                  </a:gs>
                  <a:gs pos="45000">
                    <a:srgbClr val="FF7A00"/>
                  </a:gs>
                  <a:gs pos="70000">
                    <a:srgbClr val="FF0300"/>
                  </a:gs>
                  <a:gs pos="100000">
                    <a:srgbClr val="4D0808"/>
                  </a:gs>
                </a:gsLst>
                <a:lin ang="5400000" scaled="0"/>
              </a:gradFill>
              <a:scene3d>
                <a:camera prst="orthographicFront"/>
                <a:lightRig rig="threePt" dir="t"/>
              </a:scene3d>
              <a:sp3d prstMaterial="metal">
                <a:bevelT w="152400"/>
              </a:sp3d>
            </c:spPr>
          </c:dPt>
          <c:dPt>
            <c:idx val="3"/>
            <c:invertIfNegative val="0"/>
            <c:bubble3D val="0"/>
            <c:spPr>
              <a:gradFill>
                <a:gsLst>
                  <a:gs pos="0">
                    <a:srgbClr val="FFF200"/>
                  </a:gs>
                  <a:gs pos="45000">
                    <a:srgbClr val="FF7A00"/>
                  </a:gs>
                  <a:gs pos="70000">
                    <a:srgbClr val="FF0300"/>
                  </a:gs>
                  <a:gs pos="100000">
                    <a:srgbClr val="4D0808"/>
                  </a:gs>
                </a:gsLst>
                <a:lin ang="5400000" scaled="0"/>
              </a:gradFill>
              <a:scene3d>
                <a:camera prst="orthographicFront"/>
                <a:lightRig rig="threePt" dir="t"/>
              </a:scene3d>
              <a:sp3d prstMaterial="metal">
                <a:bevelT w="152400"/>
              </a:sp3d>
            </c:spPr>
          </c:dPt>
          <c:dPt>
            <c:idx val="4"/>
            <c:invertIfNegative val="0"/>
            <c:bubble3D val="0"/>
            <c:spPr>
              <a:gradFill>
                <a:gsLst>
                  <a:gs pos="0">
                    <a:srgbClr val="FFF200"/>
                  </a:gs>
                  <a:gs pos="45000">
                    <a:srgbClr val="FF7A00"/>
                  </a:gs>
                  <a:gs pos="70000">
                    <a:srgbClr val="FF0300"/>
                  </a:gs>
                  <a:gs pos="100000">
                    <a:srgbClr val="4D0808"/>
                  </a:gs>
                </a:gsLst>
                <a:lin ang="5400000" scaled="0"/>
              </a:gradFill>
              <a:scene3d>
                <a:camera prst="orthographicFront"/>
                <a:lightRig rig="threePt" dir="t"/>
              </a:scene3d>
              <a:sp3d prstMaterial="metal">
                <a:bevelT w="152400"/>
              </a:sp3d>
            </c:spPr>
          </c:dPt>
          <c:dLbls>
            <c:delete val="1"/>
          </c:dLbls>
          <c:cat>
            <c:numRef>
              <c:f>工作表1!$A$2:$A$6</c:f>
              <c:numCache>
                <c:formatCode>General</c:formatCode>
                <c:ptCount val="5"/>
                <c:pt idx="0">
                  <c:v>2010</c:v>
                </c:pt>
                <c:pt idx="1">
                  <c:v>2011</c:v>
                </c:pt>
                <c:pt idx="2">
                  <c:v>2012</c:v>
                </c:pt>
                <c:pt idx="3">
                  <c:v>2013</c:v>
                </c:pt>
                <c:pt idx="4">
                  <c:v>2014</c:v>
                </c:pt>
              </c:numCache>
            </c:numRef>
          </c:cat>
          <c:val>
            <c:numRef>
              <c:f>工作表1!$C$2:$C$6</c:f>
              <c:numCache>
                <c:formatCode>General</c:formatCode>
                <c:ptCount val="5"/>
                <c:pt idx="0">
                  <c:v>4043.58</c:v>
                </c:pt>
                <c:pt idx="1">
                  <c:v>5015.6899999999996</c:v>
                </c:pt>
                <c:pt idx="2">
                  <c:v>5849.73</c:v>
                </c:pt>
                <c:pt idx="3">
                  <c:v>5936.76</c:v>
                </c:pt>
                <c:pt idx="4">
                  <c:v>6071.22</c:v>
                </c:pt>
              </c:numCache>
            </c:numRef>
          </c:val>
        </c:ser>
        <c:dLbls>
          <c:dLblPos val="outEnd"/>
          <c:showLegendKey val="0"/>
          <c:showVal val="1"/>
          <c:showCatName val="0"/>
          <c:showSerName val="0"/>
          <c:showPercent val="0"/>
          <c:showBubbleSize val="0"/>
        </c:dLbls>
        <c:gapWidth val="150"/>
        <c:axId val="290816312"/>
        <c:axId val="290816704"/>
      </c:barChart>
      <c:catAx>
        <c:axId val="290816312"/>
        <c:scaling>
          <c:orientation val="minMax"/>
        </c:scaling>
        <c:delete val="0"/>
        <c:axPos val="b"/>
        <c:title>
          <c:tx>
            <c:rich>
              <a:bodyPr/>
              <a:lstStyle/>
              <a:p>
                <a:pPr>
                  <a:defRPr sz="2000" b="0"/>
                </a:pPr>
                <a:r>
                  <a:rPr lang="zh-TW" sz="2000" b="0"/>
                  <a:t>年度</a:t>
                </a:r>
              </a:p>
            </c:rich>
          </c:tx>
          <c:layout>
            <c:manualLayout>
              <c:xMode val="edge"/>
              <c:yMode val="edge"/>
              <c:x val="0.50825872125606031"/>
              <c:y val="0.90134878400996288"/>
            </c:manualLayout>
          </c:layout>
          <c:overlay val="0"/>
        </c:title>
        <c:numFmt formatCode="General" sourceLinked="1"/>
        <c:majorTickMark val="in"/>
        <c:minorTickMark val="none"/>
        <c:tickLblPos val="nextTo"/>
        <c:spPr>
          <a:ln w="15875">
            <a:solidFill>
              <a:srgbClr val="FF0000">
                <a:alpha val="89000"/>
              </a:srgbClr>
            </a:solidFill>
          </a:ln>
        </c:spPr>
        <c:txPr>
          <a:bodyPr/>
          <a:lstStyle/>
          <a:p>
            <a:pPr>
              <a:defRPr sz="2000"/>
            </a:pPr>
            <a:endParaRPr lang="zh-TW"/>
          </a:p>
        </c:txPr>
        <c:crossAx val="290816704"/>
        <c:crosses val="autoZero"/>
        <c:auto val="1"/>
        <c:lblAlgn val="ctr"/>
        <c:lblOffset val="100"/>
        <c:noMultiLvlLbl val="0"/>
      </c:catAx>
      <c:valAx>
        <c:axId val="290816704"/>
        <c:scaling>
          <c:orientation val="minMax"/>
        </c:scaling>
        <c:delete val="0"/>
        <c:axPos val="l"/>
        <c:majorGridlines>
          <c:spPr>
            <a:ln>
              <a:solidFill>
                <a:schemeClr val="bg1">
                  <a:lumMod val="85000"/>
                </a:schemeClr>
              </a:solidFill>
            </a:ln>
          </c:spPr>
        </c:majorGridlines>
        <c:numFmt formatCode="General" sourceLinked="1"/>
        <c:majorTickMark val="in"/>
        <c:minorTickMark val="none"/>
        <c:tickLblPos val="nextTo"/>
        <c:spPr>
          <a:ln w="15875">
            <a:solidFill>
              <a:srgbClr val="FF0000"/>
            </a:solidFill>
          </a:ln>
        </c:spPr>
        <c:txPr>
          <a:bodyPr rot="0"/>
          <a:lstStyle/>
          <a:p>
            <a:pPr>
              <a:defRPr sz="2000">
                <a:solidFill>
                  <a:srgbClr val="FF0000"/>
                </a:solidFill>
              </a:defRPr>
            </a:pPr>
            <a:endParaRPr lang="zh-TW"/>
          </a:p>
        </c:txPr>
        <c:crossAx val="290816312"/>
        <c:crosses val="autoZero"/>
        <c:crossBetween val="between"/>
        <c:dispUnits>
          <c:builtInUnit val="thousands"/>
          <c:dispUnitsLbl>
            <c:layout>
              <c:manualLayout>
                <c:xMode val="edge"/>
                <c:yMode val="edge"/>
                <c:x val="5.2721808090149735E-3"/>
                <c:y val="5.1588913384847841E-2"/>
              </c:manualLayout>
            </c:layout>
            <c:tx>
              <c:rich>
                <a:bodyPr rot="0" vert="eaVert"/>
                <a:lstStyle/>
                <a:p>
                  <a:pPr>
                    <a:defRPr sz="2000" b="0">
                      <a:solidFill>
                        <a:srgbClr val="FF0000"/>
                      </a:solidFill>
                    </a:defRPr>
                  </a:pPr>
                  <a:r>
                    <a:rPr lang="zh-TW" sz="2000" b="0">
                      <a:solidFill>
                        <a:srgbClr val="FF0000"/>
                      </a:solidFill>
                    </a:rPr>
                    <a:t>千</a:t>
                  </a:r>
                </a:p>
              </c:rich>
            </c:tx>
          </c:dispUnitsLbl>
        </c:dispUnits>
      </c:valAx>
      <c:spPr>
        <a:solidFill>
          <a:schemeClr val="bg1"/>
        </a:solidFill>
        <a:ln>
          <a:solidFill>
            <a:schemeClr val="tx1"/>
          </a:solidFill>
        </a:ln>
      </c:spPr>
    </c:plotArea>
    <c:plotVisOnly val="1"/>
    <c:dispBlanksAs val="gap"/>
    <c:showDLblsOverMax val="0"/>
  </c:chart>
  <c:spPr>
    <a:ln>
      <a:noFill/>
    </a:ln>
  </c:spPr>
  <c:txPr>
    <a:bodyPr/>
    <a:lstStyle/>
    <a:p>
      <a:pPr algn="r">
        <a:defRPr sz="1800" baseline="0">
          <a:latin typeface="Times New Roman" panose="02020603050405020304" pitchFamily="18" charset="0"/>
          <a:ea typeface="微軟正黑體" panose="020B0604030504040204" pitchFamily="34" charset="-120"/>
        </a:defRPr>
      </a:pPr>
      <a:endParaRPr lang="zh-TW"/>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35"/>
    </mc:Choice>
    <mc:Fallback>
      <c:style val="35"/>
    </mc:Fallback>
  </mc:AlternateContent>
  <c:chart>
    <c:title>
      <c:tx>
        <c:rich>
          <a:bodyPr rot="0" vert="eaVert"/>
          <a:lstStyle/>
          <a:p>
            <a:pPr>
              <a:defRPr sz="2000" b="0">
                <a:solidFill>
                  <a:srgbClr val="031BC9"/>
                </a:solidFill>
              </a:defRPr>
            </a:pPr>
            <a:r>
              <a:rPr lang="zh-TW" altLang="en-US" sz="2000" b="0" dirty="0" smtClean="0">
                <a:solidFill>
                  <a:srgbClr val="031BC9"/>
                </a:solidFill>
              </a:rPr>
              <a:t>年營收</a:t>
            </a:r>
            <a:endParaRPr lang="en-US" altLang="zh-TW" sz="2000" b="0" dirty="0">
              <a:solidFill>
                <a:srgbClr val="031BC9"/>
              </a:solidFill>
            </a:endParaRPr>
          </a:p>
        </c:rich>
      </c:tx>
      <c:layout>
        <c:manualLayout>
          <c:xMode val="edge"/>
          <c:yMode val="edge"/>
          <c:x val="3.2614660917287533E-3"/>
          <c:y val="0.41951766685361752"/>
        </c:manualLayout>
      </c:layout>
      <c:overlay val="0"/>
    </c:title>
    <c:autoTitleDeleted val="0"/>
    <c:plotArea>
      <c:layout>
        <c:manualLayout>
          <c:layoutTarget val="inner"/>
          <c:xMode val="edge"/>
          <c:yMode val="edge"/>
          <c:x val="0.12015679753658243"/>
          <c:y val="2.803791931071907E-2"/>
          <c:w val="0.86370518401118768"/>
          <c:h val="0.81838575444450334"/>
        </c:manualLayout>
      </c:layout>
      <c:barChart>
        <c:barDir val="col"/>
        <c:grouping val="clustered"/>
        <c:varyColors val="0"/>
        <c:ser>
          <c:idx val="0"/>
          <c:order val="0"/>
          <c:tx>
            <c:strRef>
              <c:f>工作表1!$B$1</c:f>
              <c:strCache>
                <c:ptCount val="1"/>
                <c:pt idx="0">
                  <c:v>年營收(百萬美元)</c:v>
                </c:pt>
              </c:strCache>
            </c:strRef>
          </c:tx>
          <c:spPr>
            <a:gradFill flip="none" rotWithShape="1">
              <a:gsLst>
                <a:gs pos="0">
                  <a:srgbClr val="FFF200">
                    <a:alpha val="81000"/>
                  </a:srgbClr>
                </a:gs>
                <a:gs pos="41000">
                  <a:srgbClr val="FF7A00"/>
                </a:gs>
                <a:gs pos="74000">
                  <a:srgbClr val="FF0300"/>
                </a:gs>
                <a:gs pos="100000">
                  <a:srgbClr val="4D0808"/>
                </a:gs>
              </a:gsLst>
              <a:path path="circle">
                <a:fillToRect l="100000" b="100000"/>
              </a:path>
              <a:tileRect t="-100000" r="-100000"/>
            </a:gradFill>
            <a:ln w="12700"/>
            <a:scene3d>
              <a:camera prst="orthographicFront"/>
              <a:lightRig rig="threePt" dir="t"/>
            </a:scene3d>
            <a:sp3d prstMaterial="metal">
              <a:bevelT w="177800" prst="coolSlant"/>
              <a:bevelB/>
            </a:sp3d>
          </c:spPr>
          <c:invertIfNegative val="0"/>
          <c:trendline>
            <c:spPr>
              <a:ln w="44450">
                <a:solidFill>
                  <a:srgbClr val="031BC9"/>
                </a:solidFill>
                <a:headEnd w="lg" len="lg"/>
                <a:tailEnd type="stealth" w="lg" len="lg"/>
              </a:ln>
            </c:spPr>
            <c:trendlineType val="poly"/>
            <c:order val="2"/>
            <c:dispRSqr val="0"/>
            <c:dispEq val="0"/>
          </c:trendline>
          <c:cat>
            <c:numRef>
              <c:f>工作表1!$A$2:$A$12</c:f>
              <c:numCache>
                <c:formatCode>General</c:formatCode>
                <c:ptCount val="11"/>
                <c:pt idx="0">
                  <c:v>2003</c:v>
                </c:pt>
                <c:pt idx="1">
                  <c:v>2004</c:v>
                </c:pt>
                <c:pt idx="2">
                  <c:v>2005</c:v>
                </c:pt>
                <c:pt idx="3">
                  <c:v>2006</c:v>
                </c:pt>
                <c:pt idx="4">
                  <c:v>2007</c:v>
                </c:pt>
                <c:pt idx="5">
                  <c:v>2008</c:v>
                </c:pt>
                <c:pt idx="6">
                  <c:v>2009</c:v>
                </c:pt>
                <c:pt idx="7">
                  <c:v>2010</c:v>
                </c:pt>
                <c:pt idx="8">
                  <c:v>2011</c:v>
                </c:pt>
                <c:pt idx="9">
                  <c:v>2012</c:v>
                </c:pt>
                <c:pt idx="10">
                  <c:v>2013</c:v>
                </c:pt>
              </c:numCache>
            </c:numRef>
          </c:cat>
          <c:val>
            <c:numRef>
              <c:f>工作表1!$B$2:$B$12</c:f>
              <c:numCache>
                <c:formatCode>#,##0</c:formatCode>
                <c:ptCount val="11"/>
                <c:pt idx="0" formatCode="General">
                  <c:v>2800000000</c:v>
                </c:pt>
                <c:pt idx="1">
                  <c:v>3600000000</c:v>
                </c:pt>
                <c:pt idx="2">
                  <c:v>4500000000</c:v>
                </c:pt>
                <c:pt idx="3">
                  <c:v>5500000000</c:v>
                </c:pt>
                <c:pt idx="4">
                  <c:v>6600000000</c:v>
                </c:pt>
                <c:pt idx="5">
                  <c:v>7800000000</c:v>
                </c:pt>
                <c:pt idx="6">
                  <c:v>9100000000</c:v>
                </c:pt>
                <c:pt idx="7">
                  <c:v>10500000000</c:v>
                </c:pt>
                <c:pt idx="8">
                  <c:v>12100000000</c:v>
                </c:pt>
                <c:pt idx="9">
                  <c:v>13800000000</c:v>
                </c:pt>
                <c:pt idx="10">
                  <c:v>15600000000</c:v>
                </c:pt>
              </c:numCache>
            </c:numRef>
          </c:val>
        </c:ser>
        <c:dLbls>
          <c:showLegendKey val="0"/>
          <c:showVal val="0"/>
          <c:showCatName val="0"/>
          <c:showSerName val="0"/>
          <c:showPercent val="0"/>
          <c:showBubbleSize val="0"/>
        </c:dLbls>
        <c:gapWidth val="150"/>
        <c:axId val="290817880"/>
        <c:axId val="290818272"/>
      </c:barChart>
      <c:catAx>
        <c:axId val="290817880"/>
        <c:scaling>
          <c:orientation val="minMax"/>
        </c:scaling>
        <c:delete val="0"/>
        <c:axPos val="b"/>
        <c:title>
          <c:tx>
            <c:rich>
              <a:bodyPr/>
              <a:lstStyle/>
              <a:p>
                <a:pPr>
                  <a:defRPr sz="2000" b="0"/>
                </a:pPr>
                <a:r>
                  <a:rPr lang="zh-TW" sz="2000" b="0" dirty="0" smtClean="0"/>
                  <a:t>年</a:t>
                </a:r>
                <a:r>
                  <a:rPr lang="zh-TW" altLang="en-US" sz="2000" b="0" dirty="0" smtClean="0"/>
                  <a:t>度</a:t>
                </a:r>
                <a:endParaRPr lang="zh-TW" sz="2000" b="0" dirty="0"/>
              </a:p>
            </c:rich>
          </c:tx>
          <c:layout>
            <c:manualLayout>
              <c:xMode val="edge"/>
              <c:yMode val="edge"/>
              <c:x val="0.50769200193753572"/>
              <c:y val="0.92004239514928832"/>
            </c:manualLayout>
          </c:layout>
          <c:overlay val="0"/>
        </c:title>
        <c:numFmt formatCode="General" sourceLinked="0"/>
        <c:majorTickMark val="in"/>
        <c:minorTickMark val="none"/>
        <c:tickLblPos val="nextTo"/>
        <c:spPr>
          <a:ln w="15875">
            <a:solidFill>
              <a:srgbClr val="FF0000"/>
            </a:solidFill>
          </a:ln>
        </c:spPr>
        <c:txPr>
          <a:bodyPr/>
          <a:lstStyle/>
          <a:p>
            <a:pPr>
              <a:defRPr baseline="0">
                <a:latin typeface="Times New Roman" panose="02020603050405020304" pitchFamily="18" charset="0"/>
                <a:ea typeface="+mj-ea"/>
                <a:cs typeface="Times New Roman" panose="02020603050405020304" pitchFamily="18" charset="0"/>
              </a:defRPr>
            </a:pPr>
            <a:endParaRPr lang="zh-TW"/>
          </a:p>
        </c:txPr>
        <c:crossAx val="290818272"/>
        <c:crosses val="autoZero"/>
        <c:auto val="1"/>
        <c:lblAlgn val="ctr"/>
        <c:lblOffset val="100"/>
        <c:noMultiLvlLbl val="0"/>
      </c:catAx>
      <c:valAx>
        <c:axId val="290818272"/>
        <c:scaling>
          <c:orientation val="minMax"/>
        </c:scaling>
        <c:delete val="0"/>
        <c:axPos val="l"/>
        <c:majorGridlines>
          <c:spPr>
            <a:effectLst>
              <a:outerShdw blurRad="50800" dist="50800" dir="5400000" algn="ctr" rotWithShape="0">
                <a:schemeClr val="bg1"/>
              </a:outerShdw>
            </a:effectLst>
          </c:spPr>
        </c:majorGridlines>
        <c:numFmt formatCode="General" sourceLinked="0"/>
        <c:majorTickMark val="in"/>
        <c:minorTickMark val="none"/>
        <c:tickLblPos val="nextTo"/>
        <c:spPr>
          <a:ln w="15875">
            <a:solidFill>
              <a:srgbClr val="FF0000"/>
            </a:solidFill>
          </a:ln>
        </c:spPr>
        <c:txPr>
          <a:bodyPr anchor="ctr" anchorCtr="0"/>
          <a:lstStyle/>
          <a:p>
            <a:pPr>
              <a:defRPr b="0">
                <a:solidFill>
                  <a:srgbClr val="031BC9"/>
                </a:solidFill>
                <a:latin typeface="Times New Roman" panose="02020603050405020304" pitchFamily="18" charset="0"/>
                <a:ea typeface="+mj-ea"/>
                <a:cs typeface="Times New Roman" panose="02020603050405020304" pitchFamily="18" charset="0"/>
              </a:defRPr>
            </a:pPr>
            <a:endParaRPr lang="zh-TW"/>
          </a:p>
        </c:txPr>
        <c:crossAx val="290817880"/>
        <c:crosses val="autoZero"/>
        <c:crossBetween val="between"/>
        <c:dispUnits>
          <c:builtInUnit val="hundredMillions"/>
          <c:dispUnitsLbl>
            <c:layout>
              <c:manualLayout>
                <c:xMode val="edge"/>
                <c:yMode val="edge"/>
                <c:x val="1.6109785571197951E-3"/>
                <c:y val="2.5794445352210951E-2"/>
              </c:manualLayout>
            </c:layout>
            <c:tx>
              <c:rich>
                <a:bodyPr rot="0" vert="eaVert"/>
                <a:lstStyle/>
                <a:p>
                  <a:pPr>
                    <a:defRPr b="0">
                      <a:solidFill>
                        <a:srgbClr val="031BC9"/>
                      </a:solidFill>
                    </a:defRPr>
                  </a:pPr>
                  <a:r>
                    <a:rPr lang="zh-TW" altLang="en-US" b="0" dirty="0" smtClean="0">
                      <a:solidFill>
                        <a:srgbClr val="031BC9"/>
                      </a:solidFill>
                    </a:rPr>
                    <a:t>百萬美元</a:t>
                  </a:r>
                  <a:endParaRPr lang="en-US" altLang="zh-TW" b="0" dirty="0">
                    <a:solidFill>
                      <a:srgbClr val="031BC9"/>
                    </a:solidFill>
                  </a:endParaRPr>
                </a:p>
              </c:rich>
            </c:tx>
          </c:dispUnitsLbl>
        </c:dispUnits>
      </c:valAx>
      <c:spPr>
        <a:noFill/>
        <a:ln>
          <a:solidFill>
            <a:schemeClr val="tx1"/>
          </a:solidFill>
        </a:ln>
        <a:effectLst>
          <a:outerShdw blurRad="50800" dist="50800" dir="5400000" algn="ctr" rotWithShape="0">
            <a:schemeClr val="bg1"/>
          </a:outerShdw>
        </a:effectLst>
      </c:spPr>
    </c:plotArea>
    <c:plotVisOnly val="1"/>
    <c:dispBlanksAs val="gap"/>
    <c:showDLblsOverMax val="0"/>
  </c:chart>
  <c:spPr>
    <a:noFill/>
    <a:ln>
      <a:noFill/>
    </a:ln>
  </c:spPr>
  <c:txPr>
    <a:bodyPr/>
    <a:lstStyle/>
    <a:p>
      <a:pPr>
        <a:defRPr sz="1800"/>
      </a:pPr>
      <a:endParaRPr lang="zh-TW"/>
    </a:p>
  </c:txPr>
  <c:externalData r:id="rId1">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80659D-037C-443E-86E2-8A1AB0FB5ACB}" type="doc">
      <dgm:prSet loTypeId="urn:microsoft.com/office/officeart/2008/layout/VerticalCurvedList" loCatId="list" qsTypeId="urn:microsoft.com/office/officeart/2005/8/quickstyle/3d3" qsCatId="3D" csTypeId="urn:microsoft.com/office/officeart/2005/8/colors/colorful1" csCatId="colorful" phldr="1"/>
      <dgm:spPr/>
      <dgm:t>
        <a:bodyPr/>
        <a:lstStyle/>
        <a:p>
          <a:endParaRPr lang="zh-TW" altLang="en-US"/>
        </a:p>
      </dgm:t>
    </dgm:pt>
    <dgm:pt modelId="{D3B5CA79-5293-4C8B-A24E-CC875BB0C7E2}">
      <dgm:prSet phldrT="[文字]" custT="1"/>
      <dgm:spPr>
        <a:xfrm>
          <a:off x="292895" y="56085"/>
          <a:ext cx="4100541" cy="560880"/>
        </a:xfrm>
      </dgm:spPr>
      <dgm:t>
        <a:bodyPr/>
        <a:lstStyle/>
        <a:p>
          <a:pPr algn="l"/>
          <a:r>
            <a:rPr kumimoji="0" lang="zh-TW" altLang="en-US" sz="3200" b="0" dirty="0" smtClean="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研 究 背 景 與 動 機、目的</a:t>
          </a:r>
          <a:endParaRPr lang="zh-TW" altLang="en-US" sz="3200" b="0" dirty="0">
            <a:solidFill>
              <a:schemeClr val="tx1"/>
            </a:solidFill>
            <a:latin typeface="微軟正黑體"/>
            <a:ea typeface="微軟正黑體"/>
            <a:cs typeface="+mn-cs"/>
          </a:endParaRPr>
        </a:p>
      </dgm:t>
    </dgm:pt>
    <dgm:pt modelId="{8F116440-E45F-4F00-9E97-3D7433162A7E}" type="parTrans" cxnId="{348C1082-E44C-4801-A1D6-D5F63149A1FC}">
      <dgm:prSet/>
      <dgm:spPr/>
      <dgm:t>
        <a:bodyPr/>
        <a:lstStyle/>
        <a:p>
          <a:endParaRPr lang="zh-TW" altLang="en-US" sz="3200" b="0">
            <a:solidFill>
              <a:schemeClr val="tx1"/>
            </a:solidFill>
          </a:endParaRPr>
        </a:p>
      </dgm:t>
    </dgm:pt>
    <dgm:pt modelId="{DCAA7802-CA28-4193-A143-3514D24651BE}" type="sibTrans" cxnId="{348C1082-E44C-4801-A1D6-D5F63149A1FC}">
      <dgm:prSet/>
      <dgm:spPr/>
      <dgm:t>
        <a:bodyPr/>
        <a:lstStyle/>
        <a:p>
          <a:endParaRPr lang="zh-TW" altLang="en-US" sz="3200" b="0">
            <a:solidFill>
              <a:schemeClr val="tx1"/>
            </a:solidFill>
          </a:endParaRPr>
        </a:p>
      </dgm:t>
    </dgm:pt>
    <dgm:pt modelId="{36E3E4AF-A835-43FD-B061-BBA26D216DED}">
      <dgm:prSet phldrT="[文字]" custT="1"/>
      <dgm:spPr>
        <a:xfrm>
          <a:off x="292895" y="917925"/>
          <a:ext cx="4100541" cy="560880"/>
        </a:xfrm>
        <a:solidFill>
          <a:schemeClr val="accent6">
            <a:lumMod val="40000"/>
            <a:lumOff val="60000"/>
          </a:schemeClr>
        </a:solidFill>
      </dgm:spPr>
      <dgm:t>
        <a:bodyPr/>
        <a:lstStyle/>
        <a:p>
          <a:pPr algn="l"/>
          <a:r>
            <a:rPr lang="zh-TW" altLang="en-US" sz="3200" b="0" dirty="0" smtClean="0">
              <a:solidFill>
                <a:schemeClr val="tx1"/>
              </a:solidFill>
              <a:latin typeface="微軟正黑體"/>
              <a:ea typeface="微軟正黑體"/>
              <a:cs typeface="+mn-cs"/>
            </a:rPr>
            <a:t> 文獻探討</a:t>
          </a:r>
        </a:p>
      </dgm:t>
    </dgm:pt>
    <dgm:pt modelId="{59CFA2AE-8990-4A93-80BF-AAF5B418BD95}" type="parTrans" cxnId="{69965BA9-F7BB-4A8F-AAA0-66379B30C62F}">
      <dgm:prSet/>
      <dgm:spPr/>
      <dgm:t>
        <a:bodyPr/>
        <a:lstStyle/>
        <a:p>
          <a:endParaRPr lang="zh-TW" altLang="en-US" sz="3200" b="0">
            <a:solidFill>
              <a:schemeClr val="tx1"/>
            </a:solidFill>
          </a:endParaRPr>
        </a:p>
      </dgm:t>
    </dgm:pt>
    <dgm:pt modelId="{35B994F4-2AD2-4EE8-A76A-3DC772ABB757}" type="sibTrans" cxnId="{69965BA9-F7BB-4A8F-AAA0-66379B30C62F}">
      <dgm:prSet/>
      <dgm:spPr/>
      <dgm:t>
        <a:bodyPr/>
        <a:lstStyle/>
        <a:p>
          <a:endParaRPr lang="zh-TW" altLang="en-US" sz="3200" b="0">
            <a:solidFill>
              <a:schemeClr val="tx1"/>
            </a:solidFill>
          </a:endParaRPr>
        </a:p>
      </dgm:t>
    </dgm:pt>
    <dgm:pt modelId="{D4B42DE1-02E2-457C-88CE-1F60B833F055}">
      <dgm:prSet phldrT="[文字]" custT="1"/>
      <dgm:spPr>
        <a:xfrm>
          <a:off x="292895" y="1779765"/>
          <a:ext cx="4100541" cy="560880"/>
        </a:xfrm>
        <a:solidFill>
          <a:srgbClr val="92D050"/>
        </a:solidFill>
      </dgm:spPr>
      <dgm:t>
        <a:bodyPr/>
        <a:lstStyle/>
        <a:p>
          <a:pPr algn="l"/>
          <a:r>
            <a:rPr lang="zh-TW" altLang="en-US" sz="3200" b="0" dirty="0" smtClean="0">
              <a:solidFill>
                <a:schemeClr val="tx1"/>
              </a:solidFill>
              <a:latin typeface="微軟正黑體"/>
              <a:ea typeface="微軟正黑體"/>
              <a:cs typeface="+mn-cs"/>
            </a:rPr>
            <a:t> 研究方法</a:t>
          </a:r>
        </a:p>
      </dgm:t>
    </dgm:pt>
    <dgm:pt modelId="{A8D9A965-26CC-4A53-867B-2D79EC2E39B9}" type="parTrans" cxnId="{1259452D-2176-4A51-A9E4-93080B57253C}">
      <dgm:prSet/>
      <dgm:spPr/>
      <dgm:t>
        <a:bodyPr/>
        <a:lstStyle/>
        <a:p>
          <a:endParaRPr lang="zh-TW" altLang="en-US" sz="3200" b="0">
            <a:solidFill>
              <a:schemeClr val="tx1"/>
            </a:solidFill>
          </a:endParaRPr>
        </a:p>
      </dgm:t>
    </dgm:pt>
    <dgm:pt modelId="{03BB2ECE-D137-44E6-87D5-9D1A28FC0672}" type="sibTrans" cxnId="{1259452D-2176-4A51-A9E4-93080B57253C}">
      <dgm:prSet/>
      <dgm:spPr/>
      <dgm:t>
        <a:bodyPr/>
        <a:lstStyle/>
        <a:p>
          <a:endParaRPr lang="zh-TW" altLang="en-US" sz="3200" b="0">
            <a:solidFill>
              <a:schemeClr val="tx1"/>
            </a:solidFill>
          </a:endParaRPr>
        </a:p>
      </dgm:t>
    </dgm:pt>
    <dgm:pt modelId="{67E32E52-7DBA-4596-BC1E-2A4B0ED15CFE}">
      <dgm:prSet custT="1"/>
      <dgm:spPr>
        <a:xfrm>
          <a:off x="292895" y="2641605"/>
          <a:ext cx="4100541" cy="560880"/>
        </a:xfrm>
        <a:solidFill>
          <a:schemeClr val="accent2">
            <a:lumMod val="20000"/>
            <a:lumOff val="80000"/>
          </a:schemeClr>
        </a:solidFill>
      </dgm:spPr>
      <dgm:t>
        <a:bodyPr/>
        <a:lstStyle/>
        <a:p>
          <a:pPr algn="l"/>
          <a:r>
            <a:rPr lang="zh-TW" altLang="en-US" sz="3200" b="0" dirty="0" smtClean="0">
              <a:solidFill>
                <a:schemeClr val="tx1"/>
              </a:solidFill>
              <a:latin typeface="微軟正黑體"/>
              <a:ea typeface="微軟正黑體"/>
              <a:cs typeface="+mn-cs"/>
            </a:rPr>
            <a:t> 研究結果與討論</a:t>
          </a:r>
        </a:p>
      </dgm:t>
    </dgm:pt>
    <dgm:pt modelId="{EFE62292-C592-4EFD-8DE9-D3969B284DB9}" type="parTrans" cxnId="{0F7896A9-CF5C-4F33-ABD8-32B94EC39405}">
      <dgm:prSet/>
      <dgm:spPr/>
      <dgm:t>
        <a:bodyPr/>
        <a:lstStyle/>
        <a:p>
          <a:endParaRPr lang="zh-TW" altLang="en-US" sz="3200" b="0">
            <a:solidFill>
              <a:schemeClr val="tx1"/>
            </a:solidFill>
          </a:endParaRPr>
        </a:p>
      </dgm:t>
    </dgm:pt>
    <dgm:pt modelId="{C909D1D1-579E-49CC-ACCB-4F7FAC08A44B}" type="sibTrans" cxnId="{0F7896A9-CF5C-4F33-ABD8-32B94EC39405}">
      <dgm:prSet/>
      <dgm:spPr/>
      <dgm:t>
        <a:bodyPr/>
        <a:lstStyle/>
        <a:p>
          <a:endParaRPr lang="zh-TW" altLang="en-US" sz="3200" b="0">
            <a:solidFill>
              <a:schemeClr val="tx1"/>
            </a:solidFill>
          </a:endParaRPr>
        </a:p>
      </dgm:t>
    </dgm:pt>
    <dgm:pt modelId="{A7EC9F32-5A6F-44D6-8BBA-1582F7F9219E}">
      <dgm:prSet custT="1"/>
      <dgm:spPr>
        <a:xfrm>
          <a:off x="292895" y="2641605"/>
          <a:ext cx="4100541" cy="560880"/>
        </a:xfrm>
        <a:solidFill>
          <a:schemeClr val="accent1">
            <a:lumMod val="20000"/>
            <a:lumOff val="80000"/>
          </a:schemeClr>
        </a:solidFill>
      </dgm:spPr>
      <dgm:t>
        <a:bodyPr/>
        <a:lstStyle/>
        <a:p>
          <a:r>
            <a:rPr lang="zh-TW" altLang="en-US" sz="3200" b="0" dirty="0" smtClean="0">
              <a:solidFill>
                <a:schemeClr val="tx1"/>
              </a:solidFill>
              <a:latin typeface="微軟正黑體"/>
              <a:ea typeface="微軟正黑體"/>
              <a:cs typeface="+mn-cs"/>
            </a:rPr>
            <a:t>研究結論與建議</a:t>
          </a:r>
        </a:p>
      </dgm:t>
    </dgm:pt>
    <dgm:pt modelId="{6B828D3D-66C2-4CB6-98BE-8119110617F9}" type="parTrans" cxnId="{1D3F6ED8-17AF-4D1A-BD23-3A0258CC6DAF}">
      <dgm:prSet/>
      <dgm:spPr/>
      <dgm:t>
        <a:bodyPr/>
        <a:lstStyle/>
        <a:p>
          <a:endParaRPr lang="zh-TW" altLang="en-US" sz="3200" b="0">
            <a:solidFill>
              <a:schemeClr val="tx1"/>
            </a:solidFill>
          </a:endParaRPr>
        </a:p>
      </dgm:t>
    </dgm:pt>
    <dgm:pt modelId="{5F8126BD-F7A2-4FDC-B4F6-E5308DA323A5}" type="sibTrans" cxnId="{1D3F6ED8-17AF-4D1A-BD23-3A0258CC6DAF}">
      <dgm:prSet/>
      <dgm:spPr/>
      <dgm:t>
        <a:bodyPr/>
        <a:lstStyle/>
        <a:p>
          <a:endParaRPr lang="zh-TW" altLang="en-US" sz="3200" b="0">
            <a:solidFill>
              <a:schemeClr val="tx1"/>
            </a:solidFill>
          </a:endParaRPr>
        </a:p>
      </dgm:t>
    </dgm:pt>
    <dgm:pt modelId="{1B37465F-8EC2-4664-B83C-C01DB0A7663D}" type="pres">
      <dgm:prSet presAssocID="{A280659D-037C-443E-86E2-8A1AB0FB5ACB}" presName="Name0" presStyleCnt="0">
        <dgm:presLayoutVars>
          <dgm:chMax val="7"/>
          <dgm:chPref val="7"/>
          <dgm:dir/>
        </dgm:presLayoutVars>
      </dgm:prSet>
      <dgm:spPr/>
      <dgm:t>
        <a:bodyPr/>
        <a:lstStyle/>
        <a:p>
          <a:endParaRPr lang="zh-TW" altLang="en-US"/>
        </a:p>
      </dgm:t>
    </dgm:pt>
    <dgm:pt modelId="{2CCFD510-22C3-4229-BD7F-21B32C18DC60}" type="pres">
      <dgm:prSet presAssocID="{A280659D-037C-443E-86E2-8A1AB0FB5ACB}" presName="Name1" presStyleCnt="0"/>
      <dgm:spPr/>
      <dgm:t>
        <a:bodyPr/>
        <a:lstStyle/>
        <a:p>
          <a:endParaRPr lang="zh-TW" altLang="en-US"/>
        </a:p>
      </dgm:t>
    </dgm:pt>
    <dgm:pt modelId="{812F40F5-39FC-41C3-8150-69096E8CDD55}" type="pres">
      <dgm:prSet presAssocID="{A280659D-037C-443E-86E2-8A1AB0FB5ACB}" presName="cycle" presStyleCnt="0"/>
      <dgm:spPr/>
      <dgm:t>
        <a:bodyPr/>
        <a:lstStyle/>
        <a:p>
          <a:endParaRPr lang="zh-TW" altLang="en-US"/>
        </a:p>
      </dgm:t>
    </dgm:pt>
    <dgm:pt modelId="{0C89C871-E4CB-4149-840C-6E397B6C4331}" type="pres">
      <dgm:prSet presAssocID="{A280659D-037C-443E-86E2-8A1AB0FB5ACB}" presName="srcNode" presStyleLbl="node1" presStyleIdx="0" presStyleCnt="5"/>
      <dgm:spPr/>
      <dgm:t>
        <a:bodyPr/>
        <a:lstStyle/>
        <a:p>
          <a:endParaRPr lang="zh-TW" altLang="en-US"/>
        </a:p>
      </dgm:t>
    </dgm:pt>
    <dgm:pt modelId="{0A774A79-39AB-495B-8485-58F47ACE58E4}" type="pres">
      <dgm:prSet presAssocID="{A280659D-037C-443E-86E2-8A1AB0FB5ACB}" presName="conn" presStyleLbl="parChTrans1D2" presStyleIdx="0" presStyleCnt="1"/>
      <dgm:spPr/>
      <dgm:t>
        <a:bodyPr/>
        <a:lstStyle/>
        <a:p>
          <a:endParaRPr lang="zh-TW" altLang="en-US"/>
        </a:p>
      </dgm:t>
    </dgm:pt>
    <dgm:pt modelId="{56526ABA-8149-4850-8B6C-7BD26EFD1DE8}" type="pres">
      <dgm:prSet presAssocID="{A280659D-037C-443E-86E2-8A1AB0FB5ACB}" presName="extraNode" presStyleLbl="node1" presStyleIdx="0" presStyleCnt="5"/>
      <dgm:spPr/>
      <dgm:t>
        <a:bodyPr/>
        <a:lstStyle/>
        <a:p>
          <a:endParaRPr lang="zh-TW" altLang="en-US"/>
        </a:p>
      </dgm:t>
    </dgm:pt>
    <dgm:pt modelId="{C7146FC0-0FB8-4CC3-9733-14F4D8299ABA}" type="pres">
      <dgm:prSet presAssocID="{A280659D-037C-443E-86E2-8A1AB0FB5ACB}" presName="dstNode" presStyleLbl="node1" presStyleIdx="0" presStyleCnt="5"/>
      <dgm:spPr/>
      <dgm:t>
        <a:bodyPr/>
        <a:lstStyle/>
        <a:p>
          <a:endParaRPr lang="zh-TW" altLang="en-US"/>
        </a:p>
      </dgm:t>
    </dgm:pt>
    <dgm:pt modelId="{AAAD8AAD-DA5D-48A4-9537-186CA0C09332}" type="pres">
      <dgm:prSet presAssocID="{D3B5CA79-5293-4C8B-A24E-CC875BB0C7E2}" presName="text_1" presStyleLbl="node1" presStyleIdx="0" presStyleCnt="5">
        <dgm:presLayoutVars>
          <dgm:bulletEnabled val="1"/>
        </dgm:presLayoutVars>
      </dgm:prSet>
      <dgm:spPr/>
      <dgm:t>
        <a:bodyPr/>
        <a:lstStyle/>
        <a:p>
          <a:endParaRPr lang="zh-TW" altLang="en-US"/>
        </a:p>
      </dgm:t>
    </dgm:pt>
    <dgm:pt modelId="{EF02D09C-8F62-4539-8741-DF9A4F1F6282}" type="pres">
      <dgm:prSet presAssocID="{D3B5CA79-5293-4C8B-A24E-CC875BB0C7E2}" presName="accent_1" presStyleCnt="0"/>
      <dgm:spPr/>
      <dgm:t>
        <a:bodyPr/>
        <a:lstStyle/>
        <a:p>
          <a:endParaRPr lang="zh-TW" altLang="en-US"/>
        </a:p>
      </dgm:t>
    </dgm:pt>
    <dgm:pt modelId="{4BC6B960-7168-4420-B582-DFFCF0BF0814}" type="pres">
      <dgm:prSet presAssocID="{D3B5CA79-5293-4C8B-A24E-CC875BB0C7E2}" presName="accentRepeatNode" presStyleLbl="solidFgAcc1" presStyleIdx="0" presStyleCnt="5"/>
      <dgm:spPr>
        <a:solidFill>
          <a:schemeClr val="accent1">
            <a:lumMod val="20000"/>
            <a:lumOff val="80000"/>
          </a:schemeClr>
        </a:solidFill>
        <a:ln>
          <a:noFill/>
        </a:ln>
      </dgm:spPr>
      <dgm:t>
        <a:bodyPr/>
        <a:lstStyle/>
        <a:p>
          <a:endParaRPr lang="zh-TW" altLang="en-US"/>
        </a:p>
      </dgm:t>
    </dgm:pt>
    <dgm:pt modelId="{95DAE24C-E001-43BC-8D23-93E12C380D48}" type="pres">
      <dgm:prSet presAssocID="{36E3E4AF-A835-43FD-B061-BBA26D216DED}" presName="text_2" presStyleLbl="node1" presStyleIdx="1" presStyleCnt="5">
        <dgm:presLayoutVars>
          <dgm:bulletEnabled val="1"/>
        </dgm:presLayoutVars>
      </dgm:prSet>
      <dgm:spPr/>
      <dgm:t>
        <a:bodyPr/>
        <a:lstStyle/>
        <a:p>
          <a:endParaRPr lang="zh-TW" altLang="en-US"/>
        </a:p>
      </dgm:t>
    </dgm:pt>
    <dgm:pt modelId="{BA7CECB3-CD8E-4DCC-8544-298484F56E54}" type="pres">
      <dgm:prSet presAssocID="{36E3E4AF-A835-43FD-B061-BBA26D216DED}" presName="accent_2" presStyleCnt="0"/>
      <dgm:spPr/>
      <dgm:t>
        <a:bodyPr/>
        <a:lstStyle/>
        <a:p>
          <a:endParaRPr lang="zh-TW" altLang="en-US"/>
        </a:p>
      </dgm:t>
    </dgm:pt>
    <dgm:pt modelId="{FA34AE6C-C2FC-4596-8426-BC1BC2795473}" type="pres">
      <dgm:prSet presAssocID="{36E3E4AF-A835-43FD-B061-BBA26D216DED}" presName="accentRepeatNode" presStyleLbl="solidFgAcc1" presStyleIdx="1" presStyleCnt="5"/>
      <dgm:spPr>
        <a:solidFill>
          <a:schemeClr val="accent2">
            <a:lumMod val="20000"/>
            <a:lumOff val="80000"/>
          </a:schemeClr>
        </a:solidFill>
      </dgm:spPr>
      <dgm:t>
        <a:bodyPr/>
        <a:lstStyle/>
        <a:p>
          <a:endParaRPr lang="zh-TW" altLang="en-US"/>
        </a:p>
      </dgm:t>
    </dgm:pt>
    <dgm:pt modelId="{7CB05C2A-68BC-49F9-A644-D890B748E343}" type="pres">
      <dgm:prSet presAssocID="{D4B42DE1-02E2-457C-88CE-1F60B833F055}" presName="text_3" presStyleLbl="node1" presStyleIdx="2" presStyleCnt="5">
        <dgm:presLayoutVars>
          <dgm:bulletEnabled val="1"/>
        </dgm:presLayoutVars>
      </dgm:prSet>
      <dgm:spPr/>
      <dgm:t>
        <a:bodyPr/>
        <a:lstStyle/>
        <a:p>
          <a:endParaRPr lang="zh-TW" altLang="en-US"/>
        </a:p>
      </dgm:t>
    </dgm:pt>
    <dgm:pt modelId="{A76FEE31-A4C7-405F-B052-8B7BD56A07C6}" type="pres">
      <dgm:prSet presAssocID="{D4B42DE1-02E2-457C-88CE-1F60B833F055}" presName="accent_3" presStyleCnt="0"/>
      <dgm:spPr/>
      <dgm:t>
        <a:bodyPr/>
        <a:lstStyle/>
        <a:p>
          <a:endParaRPr lang="zh-TW" altLang="en-US"/>
        </a:p>
      </dgm:t>
    </dgm:pt>
    <dgm:pt modelId="{B872DB6A-D108-40BA-AB14-5AFC8A05A08C}" type="pres">
      <dgm:prSet presAssocID="{D4B42DE1-02E2-457C-88CE-1F60B833F055}" presName="accentRepeatNode" presStyleLbl="solidFgAcc1" presStyleIdx="2" presStyleCnt="5"/>
      <dgm:spPr>
        <a:solidFill>
          <a:schemeClr val="accent4">
            <a:lumMod val="20000"/>
            <a:lumOff val="80000"/>
          </a:schemeClr>
        </a:solidFill>
      </dgm:spPr>
      <dgm:t>
        <a:bodyPr/>
        <a:lstStyle/>
        <a:p>
          <a:endParaRPr lang="zh-TW" altLang="en-US"/>
        </a:p>
      </dgm:t>
    </dgm:pt>
    <dgm:pt modelId="{6811C687-0A03-4D9F-ADCE-9305FFD2F695}" type="pres">
      <dgm:prSet presAssocID="{67E32E52-7DBA-4596-BC1E-2A4B0ED15CFE}" presName="text_4" presStyleLbl="node1" presStyleIdx="3" presStyleCnt="5">
        <dgm:presLayoutVars>
          <dgm:bulletEnabled val="1"/>
        </dgm:presLayoutVars>
      </dgm:prSet>
      <dgm:spPr/>
      <dgm:t>
        <a:bodyPr/>
        <a:lstStyle/>
        <a:p>
          <a:endParaRPr lang="zh-TW" altLang="en-US"/>
        </a:p>
      </dgm:t>
    </dgm:pt>
    <dgm:pt modelId="{7749DCE3-08F5-43DA-96D8-BE120FA31688}" type="pres">
      <dgm:prSet presAssocID="{67E32E52-7DBA-4596-BC1E-2A4B0ED15CFE}" presName="accent_4" presStyleCnt="0"/>
      <dgm:spPr/>
      <dgm:t>
        <a:bodyPr/>
        <a:lstStyle/>
        <a:p>
          <a:endParaRPr lang="zh-TW" altLang="en-US"/>
        </a:p>
      </dgm:t>
    </dgm:pt>
    <dgm:pt modelId="{7B5513DC-077D-434D-80BE-52231714D293}" type="pres">
      <dgm:prSet presAssocID="{67E32E52-7DBA-4596-BC1E-2A4B0ED15CFE}" presName="accentRepeatNode" presStyleLbl="solidFgAcc1" presStyleIdx="3" presStyleCnt="5"/>
      <dgm:spPr>
        <a:solidFill>
          <a:schemeClr val="accent2"/>
        </a:solidFill>
      </dgm:spPr>
      <dgm:t>
        <a:bodyPr/>
        <a:lstStyle/>
        <a:p>
          <a:endParaRPr lang="zh-TW" altLang="en-US"/>
        </a:p>
      </dgm:t>
    </dgm:pt>
    <dgm:pt modelId="{CACCD3E8-719A-461B-A6F0-AD09487406F3}" type="pres">
      <dgm:prSet presAssocID="{A7EC9F32-5A6F-44D6-8BBA-1582F7F9219E}" presName="text_5" presStyleLbl="node1" presStyleIdx="4" presStyleCnt="5">
        <dgm:presLayoutVars>
          <dgm:bulletEnabled val="1"/>
        </dgm:presLayoutVars>
      </dgm:prSet>
      <dgm:spPr/>
      <dgm:t>
        <a:bodyPr/>
        <a:lstStyle/>
        <a:p>
          <a:endParaRPr lang="zh-TW" altLang="en-US"/>
        </a:p>
      </dgm:t>
    </dgm:pt>
    <dgm:pt modelId="{BE9D7B2C-4F8E-4571-8DB7-D496C9BF7ADE}" type="pres">
      <dgm:prSet presAssocID="{A7EC9F32-5A6F-44D6-8BBA-1582F7F9219E}" presName="accent_5" presStyleCnt="0"/>
      <dgm:spPr/>
      <dgm:t>
        <a:bodyPr/>
        <a:lstStyle/>
        <a:p>
          <a:endParaRPr lang="zh-TW" altLang="en-US"/>
        </a:p>
      </dgm:t>
    </dgm:pt>
    <dgm:pt modelId="{64FAA9AF-F380-4038-93B0-7AED43C8D3DE}" type="pres">
      <dgm:prSet presAssocID="{A7EC9F32-5A6F-44D6-8BBA-1582F7F9219E}" presName="accentRepeatNode" presStyleLbl="solidFgAcc1" presStyleIdx="4" presStyleCnt="5"/>
      <dgm:spPr>
        <a:solidFill>
          <a:srgbClr val="FFFF66"/>
        </a:solidFill>
      </dgm:spPr>
      <dgm:t>
        <a:bodyPr/>
        <a:lstStyle/>
        <a:p>
          <a:endParaRPr lang="zh-TW" altLang="en-US"/>
        </a:p>
      </dgm:t>
    </dgm:pt>
  </dgm:ptLst>
  <dgm:cxnLst>
    <dgm:cxn modelId="{11F9C4BE-EBE9-4664-81E5-6FF310DAD492}" type="presOf" srcId="{67E32E52-7DBA-4596-BC1E-2A4B0ED15CFE}" destId="{6811C687-0A03-4D9F-ADCE-9305FFD2F695}" srcOrd="0" destOrd="0" presId="urn:microsoft.com/office/officeart/2008/layout/VerticalCurvedList"/>
    <dgm:cxn modelId="{C10FF5E7-8943-45C6-904B-351ECA55E807}" type="presOf" srcId="{36E3E4AF-A835-43FD-B061-BBA26D216DED}" destId="{95DAE24C-E001-43BC-8D23-93E12C380D48}" srcOrd="0" destOrd="0" presId="urn:microsoft.com/office/officeart/2008/layout/VerticalCurvedList"/>
    <dgm:cxn modelId="{C5EDCBD6-8853-42BE-A2B0-085508AC30F6}" type="presOf" srcId="{D4B42DE1-02E2-457C-88CE-1F60B833F055}" destId="{7CB05C2A-68BC-49F9-A644-D890B748E343}" srcOrd="0" destOrd="0" presId="urn:microsoft.com/office/officeart/2008/layout/VerticalCurvedList"/>
    <dgm:cxn modelId="{4A4C9F02-E0BA-4154-A2BE-409606C822AA}" type="presOf" srcId="{A7EC9F32-5A6F-44D6-8BBA-1582F7F9219E}" destId="{CACCD3E8-719A-461B-A6F0-AD09487406F3}" srcOrd="0" destOrd="0" presId="urn:microsoft.com/office/officeart/2008/layout/VerticalCurvedList"/>
    <dgm:cxn modelId="{9E2CAF09-90BD-4B10-B27A-495419D1B79D}" type="presOf" srcId="{DCAA7802-CA28-4193-A143-3514D24651BE}" destId="{0A774A79-39AB-495B-8485-58F47ACE58E4}" srcOrd="0" destOrd="0" presId="urn:microsoft.com/office/officeart/2008/layout/VerticalCurvedList"/>
    <dgm:cxn modelId="{348C1082-E44C-4801-A1D6-D5F63149A1FC}" srcId="{A280659D-037C-443E-86E2-8A1AB0FB5ACB}" destId="{D3B5CA79-5293-4C8B-A24E-CC875BB0C7E2}" srcOrd="0" destOrd="0" parTransId="{8F116440-E45F-4F00-9E97-3D7433162A7E}" sibTransId="{DCAA7802-CA28-4193-A143-3514D24651BE}"/>
    <dgm:cxn modelId="{1259452D-2176-4A51-A9E4-93080B57253C}" srcId="{A280659D-037C-443E-86E2-8A1AB0FB5ACB}" destId="{D4B42DE1-02E2-457C-88CE-1F60B833F055}" srcOrd="2" destOrd="0" parTransId="{A8D9A965-26CC-4A53-867B-2D79EC2E39B9}" sibTransId="{03BB2ECE-D137-44E6-87D5-9D1A28FC0672}"/>
    <dgm:cxn modelId="{23134457-8553-4D63-B7B8-AD749AAF8A4C}" type="presOf" srcId="{D3B5CA79-5293-4C8B-A24E-CC875BB0C7E2}" destId="{AAAD8AAD-DA5D-48A4-9537-186CA0C09332}" srcOrd="0" destOrd="0" presId="urn:microsoft.com/office/officeart/2008/layout/VerticalCurvedList"/>
    <dgm:cxn modelId="{69965BA9-F7BB-4A8F-AAA0-66379B30C62F}" srcId="{A280659D-037C-443E-86E2-8A1AB0FB5ACB}" destId="{36E3E4AF-A835-43FD-B061-BBA26D216DED}" srcOrd="1" destOrd="0" parTransId="{59CFA2AE-8990-4A93-80BF-AAF5B418BD95}" sibTransId="{35B994F4-2AD2-4EE8-A76A-3DC772ABB757}"/>
    <dgm:cxn modelId="{0F7896A9-CF5C-4F33-ABD8-32B94EC39405}" srcId="{A280659D-037C-443E-86E2-8A1AB0FB5ACB}" destId="{67E32E52-7DBA-4596-BC1E-2A4B0ED15CFE}" srcOrd="3" destOrd="0" parTransId="{EFE62292-C592-4EFD-8DE9-D3969B284DB9}" sibTransId="{C909D1D1-579E-49CC-ACCB-4F7FAC08A44B}"/>
    <dgm:cxn modelId="{1D3F6ED8-17AF-4D1A-BD23-3A0258CC6DAF}" srcId="{A280659D-037C-443E-86E2-8A1AB0FB5ACB}" destId="{A7EC9F32-5A6F-44D6-8BBA-1582F7F9219E}" srcOrd="4" destOrd="0" parTransId="{6B828D3D-66C2-4CB6-98BE-8119110617F9}" sibTransId="{5F8126BD-F7A2-4FDC-B4F6-E5308DA323A5}"/>
    <dgm:cxn modelId="{4D0D61C1-9319-4276-85A1-59A62E4B3716}" type="presOf" srcId="{A280659D-037C-443E-86E2-8A1AB0FB5ACB}" destId="{1B37465F-8EC2-4664-B83C-C01DB0A7663D}" srcOrd="0" destOrd="0" presId="urn:microsoft.com/office/officeart/2008/layout/VerticalCurvedList"/>
    <dgm:cxn modelId="{2566FCFB-7B16-4A24-BE46-DEF8FDEFDA87}" type="presParOf" srcId="{1B37465F-8EC2-4664-B83C-C01DB0A7663D}" destId="{2CCFD510-22C3-4229-BD7F-21B32C18DC60}" srcOrd="0" destOrd="0" presId="urn:microsoft.com/office/officeart/2008/layout/VerticalCurvedList"/>
    <dgm:cxn modelId="{7A510D5E-87FC-419D-9CA2-4C546B38FBDF}" type="presParOf" srcId="{2CCFD510-22C3-4229-BD7F-21B32C18DC60}" destId="{812F40F5-39FC-41C3-8150-69096E8CDD55}" srcOrd="0" destOrd="0" presId="urn:microsoft.com/office/officeart/2008/layout/VerticalCurvedList"/>
    <dgm:cxn modelId="{5228FDC1-7E39-4294-88A8-0DF2B9C107D0}" type="presParOf" srcId="{812F40F5-39FC-41C3-8150-69096E8CDD55}" destId="{0C89C871-E4CB-4149-840C-6E397B6C4331}" srcOrd="0" destOrd="0" presId="urn:microsoft.com/office/officeart/2008/layout/VerticalCurvedList"/>
    <dgm:cxn modelId="{9681BDBC-1BEB-4E68-8FB7-62E17FB36DCE}" type="presParOf" srcId="{812F40F5-39FC-41C3-8150-69096E8CDD55}" destId="{0A774A79-39AB-495B-8485-58F47ACE58E4}" srcOrd="1" destOrd="0" presId="urn:microsoft.com/office/officeart/2008/layout/VerticalCurvedList"/>
    <dgm:cxn modelId="{B5B15197-34DA-482A-8AB6-A44078A8F4AD}" type="presParOf" srcId="{812F40F5-39FC-41C3-8150-69096E8CDD55}" destId="{56526ABA-8149-4850-8B6C-7BD26EFD1DE8}" srcOrd="2" destOrd="0" presId="urn:microsoft.com/office/officeart/2008/layout/VerticalCurvedList"/>
    <dgm:cxn modelId="{C7D8C7BC-E46E-486A-BF13-9D058BD08889}" type="presParOf" srcId="{812F40F5-39FC-41C3-8150-69096E8CDD55}" destId="{C7146FC0-0FB8-4CC3-9733-14F4D8299ABA}" srcOrd="3" destOrd="0" presId="urn:microsoft.com/office/officeart/2008/layout/VerticalCurvedList"/>
    <dgm:cxn modelId="{5350571D-0345-4228-94D7-2C518B6BF011}" type="presParOf" srcId="{2CCFD510-22C3-4229-BD7F-21B32C18DC60}" destId="{AAAD8AAD-DA5D-48A4-9537-186CA0C09332}" srcOrd="1" destOrd="0" presId="urn:microsoft.com/office/officeart/2008/layout/VerticalCurvedList"/>
    <dgm:cxn modelId="{E2FC3A97-C389-43F2-9468-9FCD7C242DDF}" type="presParOf" srcId="{2CCFD510-22C3-4229-BD7F-21B32C18DC60}" destId="{EF02D09C-8F62-4539-8741-DF9A4F1F6282}" srcOrd="2" destOrd="0" presId="urn:microsoft.com/office/officeart/2008/layout/VerticalCurvedList"/>
    <dgm:cxn modelId="{950C21DC-CCFA-4759-B213-ABC7DF6068A8}" type="presParOf" srcId="{EF02D09C-8F62-4539-8741-DF9A4F1F6282}" destId="{4BC6B960-7168-4420-B582-DFFCF0BF0814}" srcOrd="0" destOrd="0" presId="urn:microsoft.com/office/officeart/2008/layout/VerticalCurvedList"/>
    <dgm:cxn modelId="{CE47A2F3-AC70-4556-B7B7-06B5187F26D1}" type="presParOf" srcId="{2CCFD510-22C3-4229-BD7F-21B32C18DC60}" destId="{95DAE24C-E001-43BC-8D23-93E12C380D48}" srcOrd="3" destOrd="0" presId="urn:microsoft.com/office/officeart/2008/layout/VerticalCurvedList"/>
    <dgm:cxn modelId="{E74B1E5B-E3BE-491A-AAC9-6E8093BE4620}" type="presParOf" srcId="{2CCFD510-22C3-4229-BD7F-21B32C18DC60}" destId="{BA7CECB3-CD8E-4DCC-8544-298484F56E54}" srcOrd="4" destOrd="0" presId="urn:microsoft.com/office/officeart/2008/layout/VerticalCurvedList"/>
    <dgm:cxn modelId="{B2A83DA4-C99B-4726-85B7-B1D4E3B8DC76}" type="presParOf" srcId="{BA7CECB3-CD8E-4DCC-8544-298484F56E54}" destId="{FA34AE6C-C2FC-4596-8426-BC1BC2795473}" srcOrd="0" destOrd="0" presId="urn:microsoft.com/office/officeart/2008/layout/VerticalCurvedList"/>
    <dgm:cxn modelId="{D7DDD9F1-C024-4BAA-AE20-310300F96FE4}" type="presParOf" srcId="{2CCFD510-22C3-4229-BD7F-21B32C18DC60}" destId="{7CB05C2A-68BC-49F9-A644-D890B748E343}" srcOrd="5" destOrd="0" presId="urn:microsoft.com/office/officeart/2008/layout/VerticalCurvedList"/>
    <dgm:cxn modelId="{56D01C34-2CF2-4BEF-B9A3-534AEF9C0937}" type="presParOf" srcId="{2CCFD510-22C3-4229-BD7F-21B32C18DC60}" destId="{A76FEE31-A4C7-405F-B052-8B7BD56A07C6}" srcOrd="6" destOrd="0" presId="urn:microsoft.com/office/officeart/2008/layout/VerticalCurvedList"/>
    <dgm:cxn modelId="{95D9C48B-8305-4249-8794-DD4109D0E79C}" type="presParOf" srcId="{A76FEE31-A4C7-405F-B052-8B7BD56A07C6}" destId="{B872DB6A-D108-40BA-AB14-5AFC8A05A08C}" srcOrd="0" destOrd="0" presId="urn:microsoft.com/office/officeart/2008/layout/VerticalCurvedList"/>
    <dgm:cxn modelId="{C30545CC-425C-4D78-B724-61D3B89882FF}" type="presParOf" srcId="{2CCFD510-22C3-4229-BD7F-21B32C18DC60}" destId="{6811C687-0A03-4D9F-ADCE-9305FFD2F695}" srcOrd="7" destOrd="0" presId="urn:microsoft.com/office/officeart/2008/layout/VerticalCurvedList"/>
    <dgm:cxn modelId="{E31B3709-AFC1-4C20-8A63-1EBF22305A6F}" type="presParOf" srcId="{2CCFD510-22C3-4229-BD7F-21B32C18DC60}" destId="{7749DCE3-08F5-43DA-96D8-BE120FA31688}" srcOrd="8" destOrd="0" presId="urn:microsoft.com/office/officeart/2008/layout/VerticalCurvedList"/>
    <dgm:cxn modelId="{D52E8E24-75BD-4FCD-B655-2D879DB6142C}" type="presParOf" srcId="{7749DCE3-08F5-43DA-96D8-BE120FA31688}" destId="{7B5513DC-077D-434D-80BE-52231714D293}" srcOrd="0" destOrd="0" presId="urn:microsoft.com/office/officeart/2008/layout/VerticalCurvedList"/>
    <dgm:cxn modelId="{74A4AC36-567B-4F7E-8A68-06801556D046}" type="presParOf" srcId="{2CCFD510-22C3-4229-BD7F-21B32C18DC60}" destId="{CACCD3E8-719A-461B-A6F0-AD09487406F3}" srcOrd="9" destOrd="0" presId="urn:microsoft.com/office/officeart/2008/layout/VerticalCurvedList"/>
    <dgm:cxn modelId="{D8D5C2CE-2590-47E3-B1E7-93B1F7B2E88B}" type="presParOf" srcId="{2CCFD510-22C3-4229-BD7F-21B32C18DC60}" destId="{BE9D7B2C-4F8E-4571-8DB7-D496C9BF7ADE}" srcOrd="10" destOrd="0" presId="urn:microsoft.com/office/officeart/2008/layout/VerticalCurvedList"/>
    <dgm:cxn modelId="{419E604A-F60B-4591-824F-D7F1D8ED0829}" type="presParOf" srcId="{BE9D7B2C-4F8E-4571-8DB7-D496C9BF7ADE}" destId="{64FAA9AF-F380-4038-93B0-7AED43C8D3DE}" srcOrd="0" destOrd="0" presId="urn:microsoft.com/office/officeart/2008/layout/VerticalCurvedList"/>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280659D-037C-443E-86E2-8A1AB0FB5ACB}" type="doc">
      <dgm:prSet loTypeId="urn:microsoft.com/office/officeart/2008/layout/VerticalCurvedList" loCatId="list" qsTypeId="urn:microsoft.com/office/officeart/2005/8/quickstyle/3d3" qsCatId="3D" csTypeId="urn:microsoft.com/office/officeart/2005/8/colors/colorful1" csCatId="colorful" phldr="1"/>
      <dgm:spPr/>
      <dgm:t>
        <a:bodyPr/>
        <a:lstStyle/>
        <a:p>
          <a:endParaRPr lang="zh-TW" altLang="en-US"/>
        </a:p>
      </dgm:t>
    </dgm:pt>
    <dgm:pt modelId="{D3B5CA79-5293-4C8B-A24E-CC875BB0C7E2}">
      <dgm:prSet phldrT="[文字]" custT="1"/>
      <dgm:spPr>
        <a:xfrm>
          <a:off x="292895" y="56085"/>
          <a:ext cx="4100541" cy="560880"/>
        </a:xfrm>
      </dgm:spPr>
      <dgm:t>
        <a:bodyPr/>
        <a:lstStyle/>
        <a:p>
          <a:pPr algn="l"/>
          <a:r>
            <a:rPr lang="zh-TW" altLang="en-US" sz="3200" b="0" dirty="0" smtClean="0">
              <a:solidFill>
                <a:schemeClr val="tx1"/>
              </a:solidFill>
              <a:latin typeface="微軟正黑體"/>
              <a:ea typeface="微軟正黑體"/>
              <a:cs typeface="+mn-cs"/>
            </a:rPr>
            <a:t>有機蔬果消費量和行銷管道</a:t>
          </a:r>
          <a:endParaRPr lang="zh-TW" altLang="en-US" sz="3200" b="0" dirty="0">
            <a:solidFill>
              <a:schemeClr val="tx1"/>
            </a:solidFill>
            <a:latin typeface="微軟正黑體"/>
            <a:ea typeface="微軟正黑體"/>
            <a:cs typeface="+mn-cs"/>
          </a:endParaRPr>
        </a:p>
      </dgm:t>
    </dgm:pt>
    <dgm:pt modelId="{8F116440-E45F-4F00-9E97-3D7433162A7E}" type="parTrans" cxnId="{348C1082-E44C-4801-A1D6-D5F63149A1FC}">
      <dgm:prSet/>
      <dgm:spPr/>
      <dgm:t>
        <a:bodyPr/>
        <a:lstStyle/>
        <a:p>
          <a:endParaRPr lang="zh-TW" altLang="en-US" sz="3200" b="0">
            <a:solidFill>
              <a:schemeClr val="tx1"/>
            </a:solidFill>
          </a:endParaRPr>
        </a:p>
      </dgm:t>
    </dgm:pt>
    <dgm:pt modelId="{DCAA7802-CA28-4193-A143-3514D24651BE}" type="sibTrans" cxnId="{348C1082-E44C-4801-A1D6-D5F63149A1FC}">
      <dgm:prSet/>
      <dgm:spPr/>
      <dgm:t>
        <a:bodyPr/>
        <a:lstStyle/>
        <a:p>
          <a:endParaRPr lang="zh-TW" altLang="en-US" sz="3200" b="0">
            <a:solidFill>
              <a:schemeClr val="tx1"/>
            </a:solidFill>
          </a:endParaRPr>
        </a:p>
      </dgm:t>
    </dgm:pt>
    <dgm:pt modelId="{36E3E4AF-A835-43FD-B061-BBA26D216DED}">
      <dgm:prSet phldrT="[文字]" custT="1"/>
      <dgm:spPr>
        <a:xfrm>
          <a:off x="292895" y="917925"/>
          <a:ext cx="4100541" cy="560880"/>
        </a:xfrm>
        <a:solidFill>
          <a:schemeClr val="accent6">
            <a:lumMod val="40000"/>
            <a:lumOff val="60000"/>
          </a:schemeClr>
        </a:solidFill>
      </dgm:spPr>
      <dgm:t>
        <a:bodyPr/>
        <a:lstStyle/>
        <a:p>
          <a:pPr algn="l"/>
          <a:r>
            <a:rPr lang="zh-TW" altLang="en-US" sz="3200" b="0" dirty="0" smtClean="0">
              <a:solidFill>
                <a:schemeClr val="tx1"/>
              </a:solidFill>
              <a:latin typeface="微軟正黑體"/>
              <a:ea typeface="微軟正黑體"/>
              <a:cs typeface="+mn-cs"/>
            </a:rPr>
            <a:t>知識</a:t>
          </a:r>
        </a:p>
      </dgm:t>
    </dgm:pt>
    <dgm:pt modelId="{59CFA2AE-8990-4A93-80BF-AAF5B418BD95}" type="parTrans" cxnId="{69965BA9-F7BB-4A8F-AAA0-66379B30C62F}">
      <dgm:prSet/>
      <dgm:spPr/>
      <dgm:t>
        <a:bodyPr/>
        <a:lstStyle/>
        <a:p>
          <a:endParaRPr lang="zh-TW" altLang="en-US" sz="3200" b="0">
            <a:solidFill>
              <a:schemeClr val="tx1"/>
            </a:solidFill>
          </a:endParaRPr>
        </a:p>
      </dgm:t>
    </dgm:pt>
    <dgm:pt modelId="{35B994F4-2AD2-4EE8-A76A-3DC772ABB757}" type="sibTrans" cxnId="{69965BA9-F7BB-4A8F-AAA0-66379B30C62F}">
      <dgm:prSet/>
      <dgm:spPr/>
      <dgm:t>
        <a:bodyPr/>
        <a:lstStyle/>
        <a:p>
          <a:endParaRPr lang="zh-TW" altLang="en-US" sz="3200" b="0">
            <a:solidFill>
              <a:schemeClr val="tx1"/>
            </a:solidFill>
          </a:endParaRPr>
        </a:p>
      </dgm:t>
    </dgm:pt>
    <dgm:pt modelId="{D4B42DE1-02E2-457C-88CE-1F60B833F055}">
      <dgm:prSet phldrT="[文字]" custT="1"/>
      <dgm:spPr>
        <a:xfrm>
          <a:off x="292895" y="1779765"/>
          <a:ext cx="4100541" cy="560880"/>
        </a:xfrm>
        <a:solidFill>
          <a:srgbClr val="92D050"/>
        </a:solidFill>
      </dgm:spPr>
      <dgm:t>
        <a:bodyPr/>
        <a:lstStyle/>
        <a:p>
          <a:pPr algn="l"/>
          <a:r>
            <a:rPr lang="zh-TW" altLang="en-US" sz="3200" b="0" dirty="0" smtClean="0">
              <a:solidFill>
                <a:schemeClr val="tx1"/>
              </a:solidFill>
              <a:latin typeface="微軟正黑體"/>
              <a:ea typeface="微軟正黑體"/>
              <a:cs typeface="+mn-cs"/>
            </a:rPr>
            <a:t>主觀知識</a:t>
          </a:r>
        </a:p>
      </dgm:t>
    </dgm:pt>
    <dgm:pt modelId="{A8D9A965-26CC-4A53-867B-2D79EC2E39B9}" type="parTrans" cxnId="{1259452D-2176-4A51-A9E4-93080B57253C}">
      <dgm:prSet/>
      <dgm:spPr/>
      <dgm:t>
        <a:bodyPr/>
        <a:lstStyle/>
        <a:p>
          <a:endParaRPr lang="zh-TW" altLang="en-US" sz="3200" b="0">
            <a:solidFill>
              <a:schemeClr val="tx1"/>
            </a:solidFill>
          </a:endParaRPr>
        </a:p>
      </dgm:t>
    </dgm:pt>
    <dgm:pt modelId="{03BB2ECE-D137-44E6-87D5-9D1A28FC0672}" type="sibTrans" cxnId="{1259452D-2176-4A51-A9E4-93080B57253C}">
      <dgm:prSet/>
      <dgm:spPr/>
      <dgm:t>
        <a:bodyPr/>
        <a:lstStyle/>
        <a:p>
          <a:endParaRPr lang="zh-TW" altLang="en-US" sz="3200" b="0">
            <a:solidFill>
              <a:schemeClr val="tx1"/>
            </a:solidFill>
          </a:endParaRPr>
        </a:p>
      </dgm:t>
    </dgm:pt>
    <dgm:pt modelId="{67E32E52-7DBA-4596-BC1E-2A4B0ED15CFE}">
      <dgm:prSet custT="1"/>
      <dgm:spPr>
        <a:xfrm>
          <a:off x="292895" y="2641605"/>
          <a:ext cx="4100541" cy="560880"/>
        </a:xfrm>
        <a:solidFill>
          <a:schemeClr val="accent2">
            <a:lumMod val="20000"/>
            <a:lumOff val="80000"/>
          </a:schemeClr>
        </a:solidFill>
      </dgm:spPr>
      <dgm:t>
        <a:bodyPr/>
        <a:lstStyle/>
        <a:p>
          <a:pPr algn="l"/>
          <a:r>
            <a:rPr lang="zh-TW" altLang="en-US" sz="3200" b="0" dirty="0" smtClean="0">
              <a:solidFill>
                <a:schemeClr val="tx1"/>
              </a:solidFill>
              <a:latin typeface="微軟正黑體"/>
              <a:ea typeface="微軟正黑體"/>
              <a:cs typeface="+mn-cs"/>
            </a:rPr>
            <a:t>客觀知識</a:t>
          </a:r>
        </a:p>
      </dgm:t>
    </dgm:pt>
    <dgm:pt modelId="{EFE62292-C592-4EFD-8DE9-D3969B284DB9}" type="parTrans" cxnId="{0F7896A9-CF5C-4F33-ABD8-32B94EC39405}">
      <dgm:prSet/>
      <dgm:spPr/>
      <dgm:t>
        <a:bodyPr/>
        <a:lstStyle/>
        <a:p>
          <a:endParaRPr lang="zh-TW" altLang="en-US" sz="3200" b="0">
            <a:solidFill>
              <a:schemeClr val="tx1"/>
            </a:solidFill>
          </a:endParaRPr>
        </a:p>
      </dgm:t>
    </dgm:pt>
    <dgm:pt modelId="{C909D1D1-579E-49CC-ACCB-4F7FAC08A44B}" type="sibTrans" cxnId="{0F7896A9-CF5C-4F33-ABD8-32B94EC39405}">
      <dgm:prSet/>
      <dgm:spPr/>
      <dgm:t>
        <a:bodyPr/>
        <a:lstStyle/>
        <a:p>
          <a:endParaRPr lang="zh-TW" altLang="en-US" sz="3200" b="0">
            <a:solidFill>
              <a:schemeClr val="tx1"/>
            </a:solidFill>
          </a:endParaRPr>
        </a:p>
      </dgm:t>
    </dgm:pt>
    <dgm:pt modelId="{A7EC9F32-5A6F-44D6-8BBA-1582F7F9219E}">
      <dgm:prSet custT="1"/>
      <dgm:spPr>
        <a:xfrm>
          <a:off x="292895" y="2641605"/>
          <a:ext cx="4100541" cy="560880"/>
        </a:xfrm>
        <a:solidFill>
          <a:schemeClr val="accent1">
            <a:lumMod val="20000"/>
            <a:lumOff val="80000"/>
          </a:schemeClr>
        </a:solidFill>
      </dgm:spPr>
      <dgm:t>
        <a:bodyPr/>
        <a:lstStyle/>
        <a:p>
          <a:r>
            <a:rPr lang="zh-TW" altLang="en-US" sz="3200" b="0" dirty="0" smtClean="0">
              <a:solidFill>
                <a:schemeClr val="tx1"/>
              </a:solidFill>
              <a:latin typeface="微軟正黑體"/>
              <a:ea typeface="微軟正黑體"/>
              <a:cs typeface="+mn-cs"/>
            </a:rPr>
            <a:t>態度和行為</a:t>
          </a:r>
        </a:p>
      </dgm:t>
    </dgm:pt>
    <dgm:pt modelId="{6B828D3D-66C2-4CB6-98BE-8119110617F9}" type="parTrans" cxnId="{1D3F6ED8-17AF-4D1A-BD23-3A0258CC6DAF}">
      <dgm:prSet/>
      <dgm:spPr/>
      <dgm:t>
        <a:bodyPr/>
        <a:lstStyle/>
        <a:p>
          <a:endParaRPr lang="zh-TW" altLang="en-US" sz="3200" b="0">
            <a:solidFill>
              <a:schemeClr val="tx1"/>
            </a:solidFill>
          </a:endParaRPr>
        </a:p>
      </dgm:t>
    </dgm:pt>
    <dgm:pt modelId="{5F8126BD-F7A2-4FDC-B4F6-E5308DA323A5}" type="sibTrans" cxnId="{1D3F6ED8-17AF-4D1A-BD23-3A0258CC6DAF}">
      <dgm:prSet/>
      <dgm:spPr/>
      <dgm:t>
        <a:bodyPr/>
        <a:lstStyle/>
        <a:p>
          <a:endParaRPr lang="zh-TW" altLang="en-US" sz="3200" b="0">
            <a:solidFill>
              <a:schemeClr val="tx1"/>
            </a:solidFill>
          </a:endParaRPr>
        </a:p>
      </dgm:t>
    </dgm:pt>
    <dgm:pt modelId="{1B37465F-8EC2-4664-B83C-C01DB0A7663D}" type="pres">
      <dgm:prSet presAssocID="{A280659D-037C-443E-86E2-8A1AB0FB5ACB}" presName="Name0" presStyleCnt="0">
        <dgm:presLayoutVars>
          <dgm:chMax val="7"/>
          <dgm:chPref val="7"/>
          <dgm:dir/>
        </dgm:presLayoutVars>
      </dgm:prSet>
      <dgm:spPr/>
      <dgm:t>
        <a:bodyPr/>
        <a:lstStyle/>
        <a:p>
          <a:endParaRPr lang="zh-TW" altLang="en-US"/>
        </a:p>
      </dgm:t>
    </dgm:pt>
    <dgm:pt modelId="{2CCFD510-22C3-4229-BD7F-21B32C18DC60}" type="pres">
      <dgm:prSet presAssocID="{A280659D-037C-443E-86E2-8A1AB0FB5ACB}" presName="Name1" presStyleCnt="0"/>
      <dgm:spPr/>
      <dgm:t>
        <a:bodyPr/>
        <a:lstStyle/>
        <a:p>
          <a:endParaRPr lang="zh-TW" altLang="en-US"/>
        </a:p>
      </dgm:t>
    </dgm:pt>
    <dgm:pt modelId="{812F40F5-39FC-41C3-8150-69096E8CDD55}" type="pres">
      <dgm:prSet presAssocID="{A280659D-037C-443E-86E2-8A1AB0FB5ACB}" presName="cycle" presStyleCnt="0"/>
      <dgm:spPr/>
      <dgm:t>
        <a:bodyPr/>
        <a:lstStyle/>
        <a:p>
          <a:endParaRPr lang="zh-TW" altLang="en-US"/>
        </a:p>
      </dgm:t>
    </dgm:pt>
    <dgm:pt modelId="{0C89C871-E4CB-4149-840C-6E397B6C4331}" type="pres">
      <dgm:prSet presAssocID="{A280659D-037C-443E-86E2-8A1AB0FB5ACB}" presName="srcNode" presStyleLbl="node1" presStyleIdx="0" presStyleCnt="5"/>
      <dgm:spPr/>
      <dgm:t>
        <a:bodyPr/>
        <a:lstStyle/>
        <a:p>
          <a:endParaRPr lang="zh-TW" altLang="en-US"/>
        </a:p>
      </dgm:t>
    </dgm:pt>
    <dgm:pt modelId="{0A774A79-39AB-495B-8485-58F47ACE58E4}" type="pres">
      <dgm:prSet presAssocID="{A280659D-037C-443E-86E2-8A1AB0FB5ACB}" presName="conn" presStyleLbl="parChTrans1D2" presStyleIdx="0" presStyleCnt="1"/>
      <dgm:spPr/>
      <dgm:t>
        <a:bodyPr/>
        <a:lstStyle/>
        <a:p>
          <a:endParaRPr lang="zh-TW" altLang="en-US"/>
        </a:p>
      </dgm:t>
    </dgm:pt>
    <dgm:pt modelId="{56526ABA-8149-4850-8B6C-7BD26EFD1DE8}" type="pres">
      <dgm:prSet presAssocID="{A280659D-037C-443E-86E2-8A1AB0FB5ACB}" presName="extraNode" presStyleLbl="node1" presStyleIdx="0" presStyleCnt="5"/>
      <dgm:spPr/>
      <dgm:t>
        <a:bodyPr/>
        <a:lstStyle/>
        <a:p>
          <a:endParaRPr lang="zh-TW" altLang="en-US"/>
        </a:p>
      </dgm:t>
    </dgm:pt>
    <dgm:pt modelId="{C7146FC0-0FB8-4CC3-9733-14F4D8299ABA}" type="pres">
      <dgm:prSet presAssocID="{A280659D-037C-443E-86E2-8A1AB0FB5ACB}" presName="dstNode" presStyleLbl="node1" presStyleIdx="0" presStyleCnt="5"/>
      <dgm:spPr/>
      <dgm:t>
        <a:bodyPr/>
        <a:lstStyle/>
        <a:p>
          <a:endParaRPr lang="zh-TW" altLang="en-US"/>
        </a:p>
      </dgm:t>
    </dgm:pt>
    <dgm:pt modelId="{AAAD8AAD-DA5D-48A4-9537-186CA0C09332}" type="pres">
      <dgm:prSet presAssocID="{D3B5CA79-5293-4C8B-A24E-CC875BB0C7E2}" presName="text_1" presStyleLbl="node1" presStyleIdx="0" presStyleCnt="5">
        <dgm:presLayoutVars>
          <dgm:bulletEnabled val="1"/>
        </dgm:presLayoutVars>
      </dgm:prSet>
      <dgm:spPr/>
      <dgm:t>
        <a:bodyPr/>
        <a:lstStyle/>
        <a:p>
          <a:endParaRPr lang="zh-TW" altLang="en-US"/>
        </a:p>
      </dgm:t>
    </dgm:pt>
    <dgm:pt modelId="{EF02D09C-8F62-4539-8741-DF9A4F1F6282}" type="pres">
      <dgm:prSet presAssocID="{D3B5CA79-5293-4C8B-A24E-CC875BB0C7E2}" presName="accent_1" presStyleCnt="0"/>
      <dgm:spPr/>
      <dgm:t>
        <a:bodyPr/>
        <a:lstStyle/>
        <a:p>
          <a:endParaRPr lang="zh-TW" altLang="en-US"/>
        </a:p>
      </dgm:t>
    </dgm:pt>
    <dgm:pt modelId="{4BC6B960-7168-4420-B582-DFFCF0BF0814}" type="pres">
      <dgm:prSet presAssocID="{D3B5CA79-5293-4C8B-A24E-CC875BB0C7E2}" presName="accentRepeatNode" presStyleLbl="solidFgAcc1" presStyleIdx="0" presStyleCnt="5"/>
      <dgm:spPr>
        <a:solidFill>
          <a:schemeClr val="accent1">
            <a:lumMod val="20000"/>
            <a:lumOff val="80000"/>
          </a:schemeClr>
        </a:solidFill>
        <a:ln>
          <a:noFill/>
        </a:ln>
      </dgm:spPr>
      <dgm:t>
        <a:bodyPr/>
        <a:lstStyle/>
        <a:p>
          <a:endParaRPr lang="zh-TW" altLang="en-US"/>
        </a:p>
      </dgm:t>
    </dgm:pt>
    <dgm:pt modelId="{95DAE24C-E001-43BC-8D23-93E12C380D48}" type="pres">
      <dgm:prSet presAssocID="{36E3E4AF-A835-43FD-B061-BBA26D216DED}" presName="text_2" presStyleLbl="node1" presStyleIdx="1" presStyleCnt="5">
        <dgm:presLayoutVars>
          <dgm:bulletEnabled val="1"/>
        </dgm:presLayoutVars>
      </dgm:prSet>
      <dgm:spPr/>
      <dgm:t>
        <a:bodyPr/>
        <a:lstStyle/>
        <a:p>
          <a:endParaRPr lang="zh-TW" altLang="en-US"/>
        </a:p>
      </dgm:t>
    </dgm:pt>
    <dgm:pt modelId="{BA7CECB3-CD8E-4DCC-8544-298484F56E54}" type="pres">
      <dgm:prSet presAssocID="{36E3E4AF-A835-43FD-B061-BBA26D216DED}" presName="accent_2" presStyleCnt="0"/>
      <dgm:spPr/>
      <dgm:t>
        <a:bodyPr/>
        <a:lstStyle/>
        <a:p>
          <a:endParaRPr lang="zh-TW" altLang="en-US"/>
        </a:p>
      </dgm:t>
    </dgm:pt>
    <dgm:pt modelId="{FA34AE6C-C2FC-4596-8426-BC1BC2795473}" type="pres">
      <dgm:prSet presAssocID="{36E3E4AF-A835-43FD-B061-BBA26D216DED}" presName="accentRepeatNode" presStyleLbl="solidFgAcc1" presStyleIdx="1" presStyleCnt="5"/>
      <dgm:spPr>
        <a:solidFill>
          <a:schemeClr val="accent2">
            <a:lumMod val="20000"/>
            <a:lumOff val="80000"/>
          </a:schemeClr>
        </a:solidFill>
      </dgm:spPr>
      <dgm:t>
        <a:bodyPr/>
        <a:lstStyle/>
        <a:p>
          <a:endParaRPr lang="zh-TW" altLang="en-US"/>
        </a:p>
      </dgm:t>
    </dgm:pt>
    <dgm:pt modelId="{7CB05C2A-68BC-49F9-A644-D890B748E343}" type="pres">
      <dgm:prSet presAssocID="{D4B42DE1-02E2-457C-88CE-1F60B833F055}" presName="text_3" presStyleLbl="node1" presStyleIdx="2" presStyleCnt="5">
        <dgm:presLayoutVars>
          <dgm:bulletEnabled val="1"/>
        </dgm:presLayoutVars>
      </dgm:prSet>
      <dgm:spPr/>
      <dgm:t>
        <a:bodyPr/>
        <a:lstStyle/>
        <a:p>
          <a:endParaRPr lang="zh-TW" altLang="en-US"/>
        </a:p>
      </dgm:t>
    </dgm:pt>
    <dgm:pt modelId="{A76FEE31-A4C7-405F-B052-8B7BD56A07C6}" type="pres">
      <dgm:prSet presAssocID="{D4B42DE1-02E2-457C-88CE-1F60B833F055}" presName="accent_3" presStyleCnt="0"/>
      <dgm:spPr/>
      <dgm:t>
        <a:bodyPr/>
        <a:lstStyle/>
        <a:p>
          <a:endParaRPr lang="zh-TW" altLang="en-US"/>
        </a:p>
      </dgm:t>
    </dgm:pt>
    <dgm:pt modelId="{B872DB6A-D108-40BA-AB14-5AFC8A05A08C}" type="pres">
      <dgm:prSet presAssocID="{D4B42DE1-02E2-457C-88CE-1F60B833F055}" presName="accentRepeatNode" presStyleLbl="solidFgAcc1" presStyleIdx="2" presStyleCnt="5"/>
      <dgm:spPr>
        <a:solidFill>
          <a:schemeClr val="accent4">
            <a:lumMod val="20000"/>
            <a:lumOff val="80000"/>
          </a:schemeClr>
        </a:solidFill>
      </dgm:spPr>
      <dgm:t>
        <a:bodyPr/>
        <a:lstStyle/>
        <a:p>
          <a:endParaRPr lang="zh-TW" altLang="en-US"/>
        </a:p>
      </dgm:t>
    </dgm:pt>
    <dgm:pt modelId="{6811C687-0A03-4D9F-ADCE-9305FFD2F695}" type="pres">
      <dgm:prSet presAssocID="{67E32E52-7DBA-4596-BC1E-2A4B0ED15CFE}" presName="text_4" presStyleLbl="node1" presStyleIdx="3" presStyleCnt="5">
        <dgm:presLayoutVars>
          <dgm:bulletEnabled val="1"/>
        </dgm:presLayoutVars>
      </dgm:prSet>
      <dgm:spPr/>
      <dgm:t>
        <a:bodyPr/>
        <a:lstStyle/>
        <a:p>
          <a:endParaRPr lang="zh-TW" altLang="en-US"/>
        </a:p>
      </dgm:t>
    </dgm:pt>
    <dgm:pt modelId="{7749DCE3-08F5-43DA-96D8-BE120FA31688}" type="pres">
      <dgm:prSet presAssocID="{67E32E52-7DBA-4596-BC1E-2A4B0ED15CFE}" presName="accent_4" presStyleCnt="0"/>
      <dgm:spPr/>
      <dgm:t>
        <a:bodyPr/>
        <a:lstStyle/>
        <a:p>
          <a:endParaRPr lang="zh-TW" altLang="en-US"/>
        </a:p>
      </dgm:t>
    </dgm:pt>
    <dgm:pt modelId="{7B5513DC-077D-434D-80BE-52231714D293}" type="pres">
      <dgm:prSet presAssocID="{67E32E52-7DBA-4596-BC1E-2A4B0ED15CFE}" presName="accentRepeatNode" presStyleLbl="solidFgAcc1" presStyleIdx="3" presStyleCnt="5"/>
      <dgm:spPr>
        <a:solidFill>
          <a:schemeClr val="accent2"/>
        </a:solidFill>
      </dgm:spPr>
      <dgm:t>
        <a:bodyPr/>
        <a:lstStyle/>
        <a:p>
          <a:endParaRPr lang="zh-TW" altLang="en-US"/>
        </a:p>
      </dgm:t>
    </dgm:pt>
    <dgm:pt modelId="{CACCD3E8-719A-461B-A6F0-AD09487406F3}" type="pres">
      <dgm:prSet presAssocID="{A7EC9F32-5A6F-44D6-8BBA-1582F7F9219E}" presName="text_5" presStyleLbl="node1" presStyleIdx="4" presStyleCnt="5">
        <dgm:presLayoutVars>
          <dgm:bulletEnabled val="1"/>
        </dgm:presLayoutVars>
      </dgm:prSet>
      <dgm:spPr/>
      <dgm:t>
        <a:bodyPr/>
        <a:lstStyle/>
        <a:p>
          <a:endParaRPr lang="zh-TW" altLang="en-US"/>
        </a:p>
      </dgm:t>
    </dgm:pt>
    <dgm:pt modelId="{BE9D7B2C-4F8E-4571-8DB7-D496C9BF7ADE}" type="pres">
      <dgm:prSet presAssocID="{A7EC9F32-5A6F-44D6-8BBA-1582F7F9219E}" presName="accent_5" presStyleCnt="0"/>
      <dgm:spPr/>
      <dgm:t>
        <a:bodyPr/>
        <a:lstStyle/>
        <a:p>
          <a:endParaRPr lang="zh-TW" altLang="en-US"/>
        </a:p>
      </dgm:t>
    </dgm:pt>
    <dgm:pt modelId="{64FAA9AF-F380-4038-93B0-7AED43C8D3DE}" type="pres">
      <dgm:prSet presAssocID="{A7EC9F32-5A6F-44D6-8BBA-1582F7F9219E}" presName="accentRepeatNode" presStyleLbl="solidFgAcc1" presStyleIdx="4" presStyleCnt="5"/>
      <dgm:spPr>
        <a:solidFill>
          <a:srgbClr val="FFFF00"/>
        </a:solidFill>
      </dgm:spPr>
      <dgm:t>
        <a:bodyPr/>
        <a:lstStyle/>
        <a:p>
          <a:endParaRPr lang="zh-TW" altLang="en-US"/>
        </a:p>
      </dgm:t>
    </dgm:pt>
  </dgm:ptLst>
  <dgm:cxnLst>
    <dgm:cxn modelId="{6EE235AC-0052-4512-8736-4B19BD1C16B5}" type="presOf" srcId="{A280659D-037C-443E-86E2-8A1AB0FB5ACB}" destId="{1B37465F-8EC2-4664-B83C-C01DB0A7663D}" srcOrd="0" destOrd="0" presId="urn:microsoft.com/office/officeart/2008/layout/VerticalCurvedList"/>
    <dgm:cxn modelId="{69965BA9-F7BB-4A8F-AAA0-66379B30C62F}" srcId="{A280659D-037C-443E-86E2-8A1AB0FB5ACB}" destId="{36E3E4AF-A835-43FD-B061-BBA26D216DED}" srcOrd="1" destOrd="0" parTransId="{59CFA2AE-8990-4A93-80BF-AAF5B418BD95}" sibTransId="{35B994F4-2AD2-4EE8-A76A-3DC772ABB757}"/>
    <dgm:cxn modelId="{B15CB554-52BA-414B-8647-400F96A4D3E7}" type="presOf" srcId="{D3B5CA79-5293-4C8B-A24E-CC875BB0C7E2}" destId="{AAAD8AAD-DA5D-48A4-9537-186CA0C09332}" srcOrd="0" destOrd="0" presId="urn:microsoft.com/office/officeart/2008/layout/VerticalCurvedList"/>
    <dgm:cxn modelId="{F91A590F-A8FA-4534-B9E1-808C704B5A55}" type="presOf" srcId="{DCAA7802-CA28-4193-A143-3514D24651BE}" destId="{0A774A79-39AB-495B-8485-58F47ACE58E4}" srcOrd="0" destOrd="0" presId="urn:microsoft.com/office/officeart/2008/layout/VerticalCurvedList"/>
    <dgm:cxn modelId="{0F7896A9-CF5C-4F33-ABD8-32B94EC39405}" srcId="{A280659D-037C-443E-86E2-8A1AB0FB5ACB}" destId="{67E32E52-7DBA-4596-BC1E-2A4B0ED15CFE}" srcOrd="3" destOrd="0" parTransId="{EFE62292-C592-4EFD-8DE9-D3969B284DB9}" sibTransId="{C909D1D1-579E-49CC-ACCB-4F7FAC08A44B}"/>
    <dgm:cxn modelId="{1D3F6ED8-17AF-4D1A-BD23-3A0258CC6DAF}" srcId="{A280659D-037C-443E-86E2-8A1AB0FB5ACB}" destId="{A7EC9F32-5A6F-44D6-8BBA-1582F7F9219E}" srcOrd="4" destOrd="0" parTransId="{6B828D3D-66C2-4CB6-98BE-8119110617F9}" sibTransId="{5F8126BD-F7A2-4FDC-B4F6-E5308DA323A5}"/>
    <dgm:cxn modelId="{348C1082-E44C-4801-A1D6-D5F63149A1FC}" srcId="{A280659D-037C-443E-86E2-8A1AB0FB5ACB}" destId="{D3B5CA79-5293-4C8B-A24E-CC875BB0C7E2}" srcOrd="0" destOrd="0" parTransId="{8F116440-E45F-4F00-9E97-3D7433162A7E}" sibTransId="{DCAA7802-CA28-4193-A143-3514D24651BE}"/>
    <dgm:cxn modelId="{B35F79CB-DDBE-41ED-8EF5-0924CFA7D1EF}" type="presOf" srcId="{A7EC9F32-5A6F-44D6-8BBA-1582F7F9219E}" destId="{CACCD3E8-719A-461B-A6F0-AD09487406F3}" srcOrd="0" destOrd="0" presId="urn:microsoft.com/office/officeart/2008/layout/VerticalCurvedList"/>
    <dgm:cxn modelId="{37760A92-E1A5-4B68-BE69-B2FB5A46DF1B}" type="presOf" srcId="{67E32E52-7DBA-4596-BC1E-2A4B0ED15CFE}" destId="{6811C687-0A03-4D9F-ADCE-9305FFD2F695}" srcOrd="0" destOrd="0" presId="urn:microsoft.com/office/officeart/2008/layout/VerticalCurvedList"/>
    <dgm:cxn modelId="{1259452D-2176-4A51-A9E4-93080B57253C}" srcId="{A280659D-037C-443E-86E2-8A1AB0FB5ACB}" destId="{D4B42DE1-02E2-457C-88CE-1F60B833F055}" srcOrd="2" destOrd="0" parTransId="{A8D9A965-26CC-4A53-867B-2D79EC2E39B9}" sibTransId="{03BB2ECE-D137-44E6-87D5-9D1A28FC0672}"/>
    <dgm:cxn modelId="{4D1DE4DC-F250-47A2-BBFE-F9029865630B}" type="presOf" srcId="{D4B42DE1-02E2-457C-88CE-1F60B833F055}" destId="{7CB05C2A-68BC-49F9-A644-D890B748E343}" srcOrd="0" destOrd="0" presId="urn:microsoft.com/office/officeart/2008/layout/VerticalCurvedList"/>
    <dgm:cxn modelId="{3656DEE5-ACBD-4FED-8BD0-66C8C863F337}" type="presOf" srcId="{36E3E4AF-A835-43FD-B061-BBA26D216DED}" destId="{95DAE24C-E001-43BC-8D23-93E12C380D48}" srcOrd="0" destOrd="0" presId="urn:microsoft.com/office/officeart/2008/layout/VerticalCurvedList"/>
    <dgm:cxn modelId="{905B6EC0-3637-497C-8718-AD6FC142A54F}" type="presParOf" srcId="{1B37465F-8EC2-4664-B83C-C01DB0A7663D}" destId="{2CCFD510-22C3-4229-BD7F-21B32C18DC60}" srcOrd="0" destOrd="0" presId="urn:microsoft.com/office/officeart/2008/layout/VerticalCurvedList"/>
    <dgm:cxn modelId="{1F071C4D-E939-4749-B9B7-A7F7E4C9F109}" type="presParOf" srcId="{2CCFD510-22C3-4229-BD7F-21B32C18DC60}" destId="{812F40F5-39FC-41C3-8150-69096E8CDD55}" srcOrd="0" destOrd="0" presId="urn:microsoft.com/office/officeart/2008/layout/VerticalCurvedList"/>
    <dgm:cxn modelId="{03E3E88E-E433-4B03-A3AE-6515A6B5AE81}" type="presParOf" srcId="{812F40F5-39FC-41C3-8150-69096E8CDD55}" destId="{0C89C871-E4CB-4149-840C-6E397B6C4331}" srcOrd="0" destOrd="0" presId="urn:microsoft.com/office/officeart/2008/layout/VerticalCurvedList"/>
    <dgm:cxn modelId="{04FF3998-CEB2-420A-BB94-F621B04AEBDC}" type="presParOf" srcId="{812F40F5-39FC-41C3-8150-69096E8CDD55}" destId="{0A774A79-39AB-495B-8485-58F47ACE58E4}" srcOrd="1" destOrd="0" presId="urn:microsoft.com/office/officeart/2008/layout/VerticalCurvedList"/>
    <dgm:cxn modelId="{4AD65F53-7D5C-49EA-BAF0-3A868A22B5B4}" type="presParOf" srcId="{812F40F5-39FC-41C3-8150-69096E8CDD55}" destId="{56526ABA-8149-4850-8B6C-7BD26EFD1DE8}" srcOrd="2" destOrd="0" presId="urn:microsoft.com/office/officeart/2008/layout/VerticalCurvedList"/>
    <dgm:cxn modelId="{65E2677F-F1E8-45C3-AEED-01265E9A0CDD}" type="presParOf" srcId="{812F40F5-39FC-41C3-8150-69096E8CDD55}" destId="{C7146FC0-0FB8-4CC3-9733-14F4D8299ABA}" srcOrd="3" destOrd="0" presId="urn:microsoft.com/office/officeart/2008/layout/VerticalCurvedList"/>
    <dgm:cxn modelId="{E584A51B-1A16-4190-8B5A-8BD8CBF32D26}" type="presParOf" srcId="{2CCFD510-22C3-4229-BD7F-21B32C18DC60}" destId="{AAAD8AAD-DA5D-48A4-9537-186CA0C09332}" srcOrd="1" destOrd="0" presId="urn:microsoft.com/office/officeart/2008/layout/VerticalCurvedList"/>
    <dgm:cxn modelId="{21FD0104-EFCF-4E34-A2CC-85B53815ACBC}" type="presParOf" srcId="{2CCFD510-22C3-4229-BD7F-21B32C18DC60}" destId="{EF02D09C-8F62-4539-8741-DF9A4F1F6282}" srcOrd="2" destOrd="0" presId="urn:microsoft.com/office/officeart/2008/layout/VerticalCurvedList"/>
    <dgm:cxn modelId="{45AB9541-8F9C-41FE-A7A2-A715B42DE3FC}" type="presParOf" srcId="{EF02D09C-8F62-4539-8741-DF9A4F1F6282}" destId="{4BC6B960-7168-4420-B582-DFFCF0BF0814}" srcOrd="0" destOrd="0" presId="urn:microsoft.com/office/officeart/2008/layout/VerticalCurvedList"/>
    <dgm:cxn modelId="{AAF40396-887C-4734-A69B-C3BEADBB8302}" type="presParOf" srcId="{2CCFD510-22C3-4229-BD7F-21B32C18DC60}" destId="{95DAE24C-E001-43BC-8D23-93E12C380D48}" srcOrd="3" destOrd="0" presId="urn:microsoft.com/office/officeart/2008/layout/VerticalCurvedList"/>
    <dgm:cxn modelId="{F20C652F-DEA1-4BEB-ABE2-C04AAAEB4C25}" type="presParOf" srcId="{2CCFD510-22C3-4229-BD7F-21B32C18DC60}" destId="{BA7CECB3-CD8E-4DCC-8544-298484F56E54}" srcOrd="4" destOrd="0" presId="urn:microsoft.com/office/officeart/2008/layout/VerticalCurvedList"/>
    <dgm:cxn modelId="{C3940369-583D-4A74-89B4-4AA1BDB4C8A6}" type="presParOf" srcId="{BA7CECB3-CD8E-4DCC-8544-298484F56E54}" destId="{FA34AE6C-C2FC-4596-8426-BC1BC2795473}" srcOrd="0" destOrd="0" presId="urn:microsoft.com/office/officeart/2008/layout/VerticalCurvedList"/>
    <dgm:cxn modelId="{460D75D4-53B2-4D30-9164-F0985B3944DB}" type="presParOf" srcId="{2CCFD510-22C3-4229-BD7F-21B32C18DC60}" destId="{7CB05C2A-68BC-49F9-A644-D890B748E343}" srcOrd="5" destOrd="0" presId="urn:microsoft.com/office/officeart/2008/layout/VerticalCurvedList"/>
    <dgm:cxn modelId="{87A719FD-03E6-4BA0-B3D5-1F28605AFA2D}" type="presParOf" srcId="{2CCFD510-22C3-4229-BD7F-21B32C18DC60}" destId="{A76FEE31-A4C7-405F-B052-8B7BD56A07C6}" srcOrd="6" destOrd="0" presId="urn:microsoft.com/office/officeart/2008/layout/VerticalCurvedList"/>
    <dgm:cxn modelId="{6B2376A3-95B9-4EC1-BAAF-8E8051FFBB32}" type="presParOf" srcId="{A76FEE31-A4C7-405F-B052-8B7BD56A07C6}" destId="{B872DB6A-D108-40BA-AB14-5AFC8A05A08C}" srcOrd="0" destOrd="0" presId="urn:microsoft.com/office/officeart/2008/layout/VerticalCurvedList"/>
    <dgm:cxn modelId="{D42A3A9B-B10B-4F8D-8519-65C5A6620D02}" type="presParOf" srcId="{2CCFD510-22C3-4229-BD7F-21B32C18DC60}" destId="{6811C687-0A03-4D9F-ADCE-9305FFD2F695}" srcOrd="7" destOrd="0" presId="urn:microsoft.com/office/officeart/2008/layout/VerticalCurvedList"/>
    <dgm:cxn modelId="{9C7977D4-1725-49C3-8B4A-E5854B52A364}" type="presParOf" srcId="{2CCFD510-22C3-4229-BD7F-21B32C18DC60}" destId="{7749DCE3-08F5-43DA-96D8-BE120FA31688}" srcOrd="8" destOrd="0" presId="urn:microsoft.com/office/officeart/2008/layout/VerticalCurvedList"/>
    <dgm:cxn modelId="{1C782818-E0B9-4465-A102-DFDD4CD96EA9}" type="presParOf" srcId="{7749DCE3-08F5-43DA-96D8-BE120FA31688}" destId="{7B5513DC-077D-434D-80BE-52231714D293}" srcOrd="0" destOrd="0" presId="urn:microsoft.com/office/officeart/2008/layout/VerticalCurvedList"/>
    <dgm:cxn modelId="{F8947E65-16A6-4713-9020-1BF935F5EEFC}" type="presParOf" srcId="{2CCFD510-22C3-4229-BD7F-21B32C18DC60}" destId="{CACCD3E8-719A-461B-A6F0-AD09487406F3}" srcOrd="9" destOrd="0" presId="urn:microsoft.com/office/officeart/2008/layout/VerticalCurvedList"/>
    <dgm:cxn modelId="{9A6735F0-936F-42F2-95CA-4CFB56F349D1}" type="presParOf" srcId="{2CCFD510-22C3-4229-BD7F-21B32C18DC60}" destId="{BE9D7B2C-4F8E-4571-8DB7-D496C9BF7ADE}" srcOrd="10" destOrd="0" presId="urn:microsoft.com/office/officeart/2008/layout/VerticalCurvedList"/>
    <dgm:cxn modelId="{1DC5E742-A2F8-4DC0-9944-36BB05CC783B}" type="presParOf" srcId="{BE9D7B2C-4F8E-4571-8DB7-D496C9BF7ADE}" destId="{64FAA9AF-F380-4038-93B0-7AED43C8D3DE}" srcOrd="0" destOrd="0" presId="urn:microsoft.com/office/officeart/2008/layout/VerticalCurvedList"/>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280659D-037C-443E-86E2-8A1AB0FB5ACB}" type="doc">
      <dgm:prSet loTypeId="urn:microsoft.com/office/officeart/2008/layout/VerticalCurvedList" loCatId="list" qsTypeId="urn:microsoft.com/office/officeart/2005/8/quickstyle/3d3" qsCatId="3D" csTypeId="urn:microsoft.com/office/officeart/2005/8/colors/colorful1" csCatId="colorful" phldr="1"/>
      <dgm:spPr/>
      <dgm:t>
        <a:bodyPr/>
        <a:lstStyle/>
        <a:p>
          <a:endParaRPr lang="zh-TW" altLang="en-US"/>
        </a:p>
      </dgm:t>
    </dgm:pt>
    <dgm:pt modelId="{D3B5CA79-5293-4C8B-A24E-CC875BB0C7E2}">
      <dgm:prSet phldrT="[文字]" custT="1"/>
      <dgm:spPr>
        <a:xfrm>
          <a:off x="292895" y="56085"/>
          <a:ext cx="4100541" cy="560880"/>
        </a:xfrm>
      </dgm:spPr>
      <dgm:t>
        <a:bodyPr/>
        <a:lstStyle/>
        <a:p>
          <a:pPr algn="l"/>
          <a:r>
            <a:rPr lang="zh-TW" altLang="en-US" sz="3200" b="0" dirty="0" smtClean="0">
              <a:solidFill>
                <a:schemeClr val="tx1"/>
              </a:solidFill>
              <a:latin typeface="微軟正黑體"/>
              <a:ea typeface="微軟正黑體"/>
              <a:cs typeface="+mn-cs"/>
            </a:rPr>
            <a:t>研究架構和研究假設</a:t>
          </a:r>
          <a:endParaRPr lang="zh-TW" altLang="en-US" sz="3200" b="0" dirty="0">
            <a:solidFill>
              <a:schemeClr val="tx1"/>
            </a:solidFill>
            <a:latin typeface="微軟正黑體"/>
            <a:ea typeface="微軟正黑體"/>
            <a:cs typeface="+mn-cs"/>
          </a:endParaRPr>
        </a:p>
      </dgm:t>
    </dgm:pt>
    <dgm:pt modelId="{8F116440-E45F-4F00-9E97-3D7433162A7E}" type="parTrans" cxnId="{348C1082-E44C-4801-A1D6-D5F63149A1FC}">
      <dgm:prSet/>
      <dgm:spPr/>
      <dgm:t>
        <a:bodyPr/>
        <a:lstStyle/>
        <a:p>
          <a:endParaRPr lang="zh-TW" altLang="en-US" sz="3200" b="0">
            <a:solidFill>
              <a:schemeClr val="tx1"/>
            </a:solidFill>
          </a:endParaRPr>
        </a:p>
      </dgm:t>
    </dgm:pt>
    <dgm:pt modelId="{DCAA7802-CA28-4193-A143-3514D24651BE}" type="sibTrans" cxnId="{348C1082-E44C-4801-A1D6-D5F63149A1FC}">
      <dgm:prSet/>
      <dgm:spPr/>
      <dgm:t>
        <a:bodyPr/>
        <a:lstStyle/>
        <a:p>
          <a:endParaRPr lang="zh-TW" altLang="en-US" sz="3200" b="0">
            <a:solidFill>
              <a:schemeClr val="tx1"/>
            </a:solidFill>
          </a:endParaRPr>
        </a:p>
      </dgm:t>
    </dgm:pt>
    <dgm:pt modelId="{36E3E4AF-A835-43FD-B061-BBA26D216DED}">
      <dgm:prSet phldrT="[文字]" custT="1"/>
      <dgm:spPr>
        <a:xfrm>
          <a:off x="292895" y="917925"/>
          <a:ext cx="4100541" cy="560880"/>
        </a:xfrm>
        <a:solidFill>
          <a:schemeClr val="accent6">
            <a:lumMod val="40000"/>
            <a:lumOff val="60000"/>
          </a:schemeClr>
        </a:solidFill>
      </dgm:spPr>
      <dgm:t>
        <a:bodyPr/>
        <a:lstStyle/>
        <a:p>
          <a:pPr algn="l"/>
          <a:r>
            <a:rPr lang="zh-TW" altLang="en-US" sz="3200" b="0" dirty="0" smtClean="0">
              <a:solidFill>
                <a:schemeClr val="tx1"/>
              </a:solidFill>
              <a:latin typeface="微軟正黑體"/>
              <a:ea typeface="微軟正黑體"/>
              <a:cs typeface="+mn-cs"/>
            </a:rPr>
            <a:t>研究對象</a:t>
          </a:r>
        </a:p>
      </dgm:t>
    </dgm:pt>
    <dgm:pt modelId="{59CFA2AE-8990-4A93-80BF-AAF5B418BD95}" type="parTrans" cxnId="{69965BA9-F7BB-4A8F-AAA0-66379B30C62F}">
      <dgm:prSet/>
      <dgm:spPr/>
      <dgm:t>
        <a:bodyPr/>
        <a:lstStyle/>
        <a:p>
          <a:endParaRPr lang="zh-TW" altLang="en-US" sz="3200" b="0">
            <a:solidFill>
              <a:schemeClr val="tx1"/>
            </a:solidFill>
          </a:endParaRPr>
        </a:p>
      </dgm:t>
    </dgm:pt>
    <dgm:pt modelId="{35B994F4-2AD2-4EE8-A76A-3DC772ABB757}" type="sibTrans" cxnId="{69965BA9-F7BB-4A8F-AAA0-66379B30C62F}">
      <dgm:prSet/>
      <dgm:spPr/>
      <dgm:t>
        <a:bodyPr/>
        <a:lstStyle/>
        <a:p>
          <a:endParaRPr lang="zh-TW" altLang="en-US" sz="3200" b="0">
            <a:solidFill>
              <a:schemeClr val="tx1"/>
            </a:solidFill>
          </a:endParaRPr>
        </a:p>
      </dgm:t>
    </dgm:pt>
    <dgm:pt modelId="{D4B42DE1-02E2-457C-88CE-1F60B833F055}">
      <dgm:prSet phldrT="[文字]" custT="1"/>
      <dgm:spPr>
        <a:xfrm>
          <a:off x="292895" y="1779765"/>
          <a:ext cx="4100541" cy="560880"/>
        </a:xfrm>
        <a:solidFill>
          <a:srgbClr val="92D050"/>
        </a:solidFill>
      </dgm:spPr>
      <dgm:t>
        <a:bodyPr/>
        <a:lstStyle/>
        <a:p>
          <a:pPr algn="l"/>
          <a:r>
            <a:rPr lang="zh-TW" altLang="en-US" sz="3200" b="0" dirty="0" smtClean="0">
              <a:solidFill>
                <a:schemeClr val="tx1"/>
              </a:solidFill>
              <a:latin typeface="微軟正黑體"/>
              <a:ea typeface="微軟正黑體"/>
              <a:cs typeface="+mn-cs"/>
            </a:rPr>
            <a:t>抽樣方法</a:t>
          </a:r>
        </a:p>
      </dgm:t>
    </dgm:pt>
    <dgm:pt modelId="{A8D9A965-26CC-4A53-867B-2D79EC2E39B9}" type="parTrans" cxnId="{1259452D-2176-4A51-A9E4-93080B57253C}">
      <dgm:prSet/>
      <dgm:spPr/>
      <dgm:t>
        <a:bodyPr/>
        <a:lstStyle/>
        <a:p>
          <a:endParaRPr lang="zh-TW" altLang="en-US" sz="3200" b="0">
            <a:solidFill>
              <a:schemeClr val="tx1"/>
            </a:solidFill>
          </a:endParaRPr>
        </a:p>
      </dgm:t>
    </dgm:pt>
    <dgm:pt modelId="{03BB2ECE-D137-44E6-87D5-9D1A28FC0672}" type="sibTrans" cxnId="{1259452D-2176-4A51-A9E4-93080B57253C}">
      <dgm:prSet/>
      <dgm:spPr/>
      <dgm:t>
        <a:bodyPr/>
        <a:lstStyle/>
        <a:p>
          <a:endParaRPr lang="zh-TW" altLang="en-US" sz="3200" b="0">
            <a:solidFill>
              <a:schemeClr val="tx1"/>
            </a:solidFill>
          </a:endParaRPr>
        </a:p>
      </dgm:t>
    </dgm:pt>
    <dgm:pt modelId="{67E32E52-7DBA-4596-BC1E-2A4B0ED15CFE}">
      <dgm:prSet custT="1"/>
      <dgm:spPr>
        <a:xfrm>
          <a:off x="292895" y="2641605"/>
          <a:ext cx="4100541" cy="560880"/>
        </a:xfrm>
        <a:solidFill>
          <a:schemeClr val="accent2">
            <a:lumMod val="20000"/>
            <a:lumOff val="80000"/>
          </a:schemeClr>
        </a:solidFill>
      </dgm:spPr>
      <dgm:t>
        <a:bodyPr/>
        <a:lstStyle/>
        <a:p>
          <a:pPr algn="l"/>
          <a:r>
            <a:rPr lang="zh-TW" altLang="en-US" sz="3200" b="0" dirty="0" smtClean="0">
              <a:solidFill>
                <a:schemeClr val="tx1"/>
              </a:solidFill>
              <a:latin typeface="微軟正黑體"/>
              <a:ea typeface="微軟正黑體"/>
              <a:cs typeface="+mn-cs"/>
            </a:rPr>
            <a:t>問卷設計</a:t>
          </a:r>
        </a:p>
      </dgm:t>
    </dgm:pt>
    <dgm:pt modelId="{EFE62292-C592-4EFD-8DE9-D3969B284DB9}" type="parTrans" cxnId="{0F7896A9-CF5C-4F33-ABD8-32B94EC39405}">
      <dgm:prSet/>
      <dgm:spPr/>
      <dgm:t>
        <a:bodyPr/>
        <a:lstStyle/>
        <a:p>
          <a:endParaRPr lang="zh-TW" altLang="en-US" sz="3200" b="0">
            <a:solidFill>
              <a:schemeClr val="tx1"/>
            </a:solidFill>
          </a:endParaRPr>
        </a:p>
      </dgm:t>
    </dgm:pt>
    <dgm:pt modelId="{C909D1D1-579E-49CC-ACCB-4F7FAC08A44B}" type="sibTrans" cxnId="{0F7896A9-CF5C-4F33-ABD8-32B94EC39405}">
      <dgm:prSet/>
      <dgm:spPr/>
      <dgm:t>
        <a:bodyPr/>
        <a:lstStyle/>
        <a:p>
          <a:endParaRPr lang="zh-TW" altLang="en-US" sz="3200" b="0">
            <a:solidFill>
              <a:schemeClr val="tx1"/>
            </a:solidFill>
          </a:endParaRPr>
        </a:p>
      </dgm:t>
    </dgm:pt>
    <dgm:pt modelId="{1B37465F-8EC2-4664-B83C-C01DB0A7663D}" type="pres">
      <dgm:prSet presAssocID="{A280659D-037C-443E-86E2-8A1AB0FB5ACB}" presName="Name0" presStyleCnt="0">
        <dgm:presLayoutVars>
          <dgm:chMax val="7"/>
          <dgm:chPref val="7"/>
          <dgm:dir/>
        </dgm:presLayoutVars>
      </dgm:prSet>
      <dgm:spPr/>
      <dgm:t>
        <a:bodyPr/>
        <a:lstStyle/>
        <a:p>
          <a:endParaRPr lang="zh-TW" altLang="en-US"/>
        </a:p>
      </dgm:t>
    </dgm:pt>
    <dgm:pt modelId="{2CCFD510-22C3-4229-BD7F-21B32C18DC60}" type="pres">
      <dgm:prSet presAssocID="{A280659D-037C-443E-86E2-8A1AB0FB5ACB}" presName="Name1" presStyleCnt="0"/>
      <dgm:spPr/>
      <dgm:t>
        <a:bodyPr/>
        <a:lstStyle/>
        <a:p>
          <a:endParaRPr lang="zh-TW" altLang="en-US"/>
        </a:p>
      </dgm:t>
    </dgm:pt>
    <dgm:pt modelId="{812F40F5-39FC-41C3-8150-69096E8CDD55}" type="pres">
      <dgm:prSet presAssocID="{A280659D-037C-443E-86E2-8A1AB0FB5ACB}" presName="cycle" presStyleCnt="0"/>
      <dgm:spPr/>
      <dgm:t>
        <a:bodyPr/>
        <a:lstStyle/>
        <a:p>
          <a:endParaRPr lang="zh-TW" altLang="en-US"/>
        </a:p>
      </dgm:t>
    </dgm:pt>
    <dgm:pt modelId="{0C89C871-E4CB-4149-840C-6E397B6C4331}" type="pres">
      <dgm:prSet presAssocID="{A280659D-037C-443E-86E2-8A1AB0FB5ACB}" presName="srcNode" presStyleLbl="node1" presStyleIdx="0" presStyleCnt="4"/>
      <dgm:spPr/>
      <dgm:t>
        <a:bodyPr/>
        <a:lstStyle/>
        <a:p>
          <a:endParaRPr lang="zh-TW" altLang="en-US"/>
        </a:p>
      </dgm:t>
    </dgm:pt>
    <dgm:pt modelId="{0A774A79-39AB-495B-8485-58F47ACE58E4}" type="pres">
      <dgm:prSet presAssocID="{A280659D-037C-443E-86E2-8A1AB0FB5ACB}" presName="conn" presStyleLbl="parChTrans1D2" presStyleIdx="0" presStyleCnt="1"/>
      <dgm:spPr/>
      <dgm:t>
        <a:bodyPr/>
        <a:lstStyle/>
        <a:p>
          <a:endParaRPr lang="zh-TW" altLang="en-US"/>
        </a:p>
      </dgm:t>
    </dgm:pt>
    <dgm:pt modelId="{56526ABA-8149-4850-8B6C-7BD26EFD1DE8}" type="pres">
      <dgm:prSet presAssocID="{A280659D-037C-443E-86E2-8A1AB0FB5ACB}" presName="extraNode" presStyleLbl="node1" presStyleIdx="0" presStyleCnt="4"/>
      <dgm:spPr/>
      <dgm:t>
        <a:bodyPr/>
        <a:lstStyle/>
        <a:p>
          <a:endParaRPr lang="zh-TW" altLang="en-US"/>
        </a:p>
      </dgm:t>
    </dgm:pt>
    <dgm:pt modelId="{C7146FC0-0FB8-4CC3-9733-14F4D8299ABA}" type="pres">
      <dgm:prSet presAssocID="{A280659D-037C-443E-86E2-8A1AB0FB5ACB}" presName="dstNode" presStyleLbl="node1" presStyleIdx="0" presStyleCnt="4"/>
      <dgm:spPr/>
      <dgm:t>
        <a:bodyPr/>
        <a:lstStyle/>
        <a:p>
          <a:endParaRPr lang="zh-TW" altLang="en-US"/>
        </a:p>
      </dgm:t>
    </dgm:pt>
    <dgm:pt modelId="{AAAD8AAD-DA5D-48A4-9537-186CA0C09332}" type="pres">
      <dgm:prSet presAssocID="{D3B5CA79-5293-4C8B-A24E-CC875BB0C7E2}" presName="text_1" presStyleLbl="node1" presStyleIdx="0" presStyleCnt="4">
        <dgm:presLayoutVars>
          <dgm:bulletEnabled val="1"/>
        </dgm:presLayoutVars>
      </dgm:prSet>
      <dgm:spPr/>
      <dgm:t>
        <a:bodyPr/>
        <a:lstStyle/>
        <a:p>
          <a:endParaRPr lang="zh-TW" altLang="en-US"/>
        </a:p>
      </dgm:t>
    </dgm:pt>
    <dgm:pt modelId="{EF02D09C-8F62-4539-8741-DF9A4F1F6282}" type="pres">
      <dgm:prSet presAssocID="{D3B5CA79-5293-4C8B-A24E-CC875BB0C7E2}" presName="accent_1" presStyleCnt="0"/>
      <dgm:spPr/>
      <dgm:t>
        <a:bodyPr/>
        <a:lstStyle/>
        <a:p>
          <a:endParaRPr lang="zh-TW" altLang="en-US"/>
        </a:p>
      </dgm:t>
    </dgm:pt>
    <dgm:pt modelId="{4BC6B960-7168-4420-B582-DFFCF0BF0814}" type="pres">
      <dgm:prSet presAssocID="{D3B5CA79-5293-4C8B-A24E-CC875BB0C7E2}" presName="accentRepeatNode" presStyleLbl="solidFgAcc1" presStyleIdx="0" presStyleCnt="4"/>
      <dgm:spPr>
        <a:solidFill>
          <a:schemeClr val="accent1">
            <a:lumMod val="20000"/>
            <a:lumOff val="80000"/>
          </a:schemeClr>
        </a:solidFill>
        <a:ln>
          <a:noFill/>
        </a:ln>
      </dgm:spPr>
      <dgm:t>
        <a:bodyPr/>
        <a:lstStyle/>
        <a:p>
          <a:endParaRPr lang="zh-TW" altLang="en-US"/>
        </a:p>
      </dgm:t>
    </dgm:pt>
    <dgm:pt modelId="{95DAE24C-E001-43BC-8D23-93E12C380D48}" type="pres">
      <dgm:prSet presAssocID="{36E3E4AF-A835-43FD-B061-BBA26D216DED}" presName="text_2" presStyleLbl="node1" presStyleIdx="1" presStyleCnt="4">
        <dgm:presLayoutVars>
          <dgm:bulletEnabled val="1"/>
        </dgm:presLayoutVars>
      </dgm:prSet>
      <dgm:spPr/>
      <dgm:t>
        <a:bodyPr/>
        <a:lstStyle/>
        <a:p>
          <a:endParaRPr lang="zh-TW" altLang="en-US"/>
        </a:p>
      </dgm:t>
    </dgm:pt>
    <dgm:pt modelId="{BA7CECB3-CD8E-4DCC-8544-298484F56E54}" type="pres">
      <dgm:prSet presAssocID="{36E3E4AF-A835-43FD-B061-BBA26D216DED}" presName="accent_2" presStyleCnt="0"/>
      <dgm:spPr/>
      <dgm:t>
        <a:bodyPr/>
        <a:lstStyle/>
        <a:p>
          <a:endParaRPr lang="zh-TW" altLang="en-US"/>
        </a:p>
      </dgm:t>
    </dgm:pt>
    <dgm:pt modelId="{FA34AE6C-C2FC-4596-8426-BC1BC2795473}" type="pres">
      <dgm:prSet presAssocID="{36E3E4AF-A835-43FD-B061-BBA26D216DED}" presName="accentRepeatNode" presStyleLbl="solidFgAcc1" presStyleIdx="1" presStyleCnt="4"/>
      <dgm:spPr>
        <a:solidFill>
          <a:schemeClr val="accent2">
            <a:lumMod val="20000"/>
            <a:lumOff val="80000"/>
          </a:schemeClr>
        </a:solidFill>
      </dgm:spPr>
      <dgm:t>
        <a:bodyPr/>
        <a:lstStyle/>
        <a:p>
          <a:endParaRPr lang="zh-TW" altLang="en-US"/>
        </a:p>
      </dgm:t>
    </dgm:pt>
    <dgm:pt modelId="{7CB05C2A-68BC-49F9-A644-D890B748E343}" type="pres">
      <dgm:prSet presAssocID="{D4B42DE1-02E2-457C-88CE-1F60B833F055}" presName="text_3" presStyleLbl="node1" presStyleIdx="2" presStyleCnt="4">
        <dgm:presLayoutVars>
          <dgm:bulletEnabled val="1"/>
        </dgm:presLayoutVars>
      </dgm:prSet>
      <dgm:spPr/>
      <dgm:t>
        <a:bodyPr/>
        <a:lstStyle/>
        <a:p>
          <a:endParaRPr lang="zh-TW" altLang="en-US"/>
        </a:p>
      </dgm:t>
    </dgm:pt>
    <dgm:pt modelId="{A76FEE31-A4C7-405F-B052-8B7BD56A07C6}" type="pres">
      <dgm:prSet presAssocID="{D4B42DE1-02E2-457C-88CE-1F60B833F055}" presName="accent_3" presStyleCnt="0"/>
      <dgm:spPr/>
      <dgm:t>
        <a:bodyPr/>
        <a:lstStyle/>
        <a:p>
          <a:endParaRPr lang="zh-TW" altLang="en-US"/>
        </a:p>
      </dgm:t>
    </dgm:pt>
    <dgm:pt modelId="{B872DB6A-D108-40BA-AB14-5AFC8A05A08C}" type="pres">
      <dgm:prSet presAssocID="{D4B42DE1-02E2-457C-88CE-1F60B833F055}" presName="accentRepeatNode" presStyleLbl="solidFgAcc1" presStyleIdx="2" presStyleCnt="4"/>
      <dgm:spPr>
        <a:solidFill>
          <a:schemeClr val="accent4">
            <a:lumMod val="20000"/>
            <a:lumOff val="80000"/>
          </a:schemeClr>
        </a:solidFill>
      </dgm:spPr>
      <dgm:t>
        <a:bodyPr/>
        <a:lstStyle/>
        <a:p>
          <a:endParaRPr lang="zh-TW" altLang="en-US"/>
        </a:p>
      </dgm:t>
    </dgm:pt>
    <dgm:pt modelId="{6811C687-0A03-4D9F-ADCE-9305FFD2F695}" type="pres">
      <dgm:prSet presAssocID="{67E32E52-7DBA-4596-BC1E-2A4B0ED15CFE}" presName="text_4" presStyleLbl="node1" presStyleIdx="3" presStyleCnt="4">
        <dgm:presLayoutVars>
          <dgm:bulletEnabled val="1"/>
        </dgm:presLayoutVars>
      </dgm:prSet>
      <dgm:spPr/>
      <dgm:t>
        <a:bodyPr/>
        <a:lstStyle/>
        <a:p>
          <a:endParaRPr lang="zh-TW" altLang="en-US"/>
        </a:p>
      </dgm:t>
    </dgm:pt>
    <dgm:pt modelId="{7749DCE3-08F5-43DA-96D8-BE120FA31688}" type="pres">
      <dgm:prSet presAssocID="{67E32E52-7DBA-4596-BC1E-2A4B0ED15CFE}" presName="accent_4" presStyleCnt="0"/>
      <dgm:spPr/>
      <dgm:t>
        <a:bodyPr/>
        <a:lstStyle/>
        <a:p>
          <a:endParaRPr lang="zh-TW" altLang="en-US"/>
        </a:p>
      </dgm:t>
    </dgm:pt>
    <dgm:pt modelId="{7B5513DC-077D-434D-80BE-52231714D293}" type="pres">
      <dgm:prSet presAssocID="{67E32E52-7DBA-4596-BC1E-2A4B0ED15CFE}" presName="accentRepeatNode" presStyleLbl="solidFgAcc1" presStyleIdx="3" presStyleCnt="4"/>
      <dgm:spPr>
        <a:solidFill>
          <a:schemeClr val="accent2"/>
        </a:solidFill>
      </dgm:spPr>
      <dgm:t>
        <a:bodyPr/>
        <a:lstStyle/>
        <a:p>
          <a:endParaRPr lang="zh-TW" altLang="en-US"/>
        </a:p>
      </dgm:t>
    </dgm:pt>
  </dgm:ptLst>
  <dgm:cxnLst>
    <dgm:cxn modelId="{0401B2C7-F0B9-475A-8D99-5B9E0451F3E5}" type="presOf" srcId="{DCAA7802-CA28-4193-A143-3514D24651BE}" destId="{0A774A79-39AB-495B-8485-58F47ACE58E4}" srcOrd="0" destOrd="0" presId="urn:microsoft.com/office/officeart/2008/layout/VerticalCurvedList"/>
    <dgm:cxn modelId="{C0B0BCCF-42D9-4E15-A7DD-F108F3AFE1C5}" type="presOf" srcId="{D3B5CA79-5293-4C8B-A24E-CC875BB0C7E2}" destId="{AAAD8AAD-DA5D-48A4-9537-186CA0C09332}" srcOrd="0" destOrd="0" presId="urn:microsoft.com/office/officeart/2008/layout/VerticalCurvedList"/>
    <dgm:cxn modelId="{0F244B0D-8DAB-4A1C-877F-D5F5DE9D5C70}" type="presOf" srcId="{36E3E4AF-A835-43FD-B061-BBA26D216DED}" destId="{95DAE24C-E001-43BC-8D23-93E12C380D48}" srcOrd="0" destOrd="0" presId="urn:microsoft.com/office/officeart/2008/layout/VerticalCurvedList"/>
    <dgm:cxn modelId="{348C1082-E44C-4801-A1D6-D5F63149A1FC}" srcId="{A280659D-037C-443E-86E2-8A1AB0FB5ACB}" destId="{D3B5CA79-5293-4C8B-A24E-CC875BB0C7E2}" srcOrd="0" destOrd="0" parTransId="{8F116440-E45F-4F00-9E97-3D7433162A7E}" sibTransId="{DCAA7802-CA28-4193-A143-3514D24651BE}"/>
    <dgm:cxn modelId="{1259452D-2176-4A51-A9E4-93080B57253C}" srcId="{A280659D-037C-443E-86E2-8A1AB0FB5ACB}" destId="{D4B42DE1-02E2-457C-88CE-1F60B833F055}" srcOrd="2" destOrd="0" parTransId="{A8D9A965-26CC-4A53-867B-2D79EC2E39B9}" sibTransId="{03BB2ECE-D137-44E6-87D5-9D1A28FC0672}"/>
    <dgm:cxn modelId="{EF805562-1FFB-4281-AC0A-C508872EBF2A}" type="presOf" srcId="{A280659D-037C-443E-86E2-8A1AB0FB5ACB}" destId="{1B37465F-8EC2-4664-B83C-C01DB0A7663D}" srcOrd="0" destOrd="0" presId="urn:microsoft.com/office/officeart/2008/layout/VerticalCurvedList"/>
    <dgm:cxn modelId="{69965BA9-F7BB-4A8F-AAA0-66379B30C62F}" srcId="{A280659D-037C-443E-86E2-8A1AB0FB5ACB}" destId="{36E3E4AF-A835-43FD-B061-BBA26D216DED}" srcOrd="1" destOrd="0" parTransId="{59CFA2AE-8990-4A93-80BF-AAF5B418BD95}" sibTransId="{35B994F4-2AD2-4EE8-A76A-3DC772ABB757}"/>
    <dgm:cxn modelId="{0F7896A9-CF5C-4F33-ABD8-32B94EC39405}" srcId="{A280659D-037C-443E-86E2-8A1AB0FB5ACB}" destId="{67E32E52-7DBA-4596-BC1E-2A4B0ED15CFE}" srcOrd="3" destOrd="0" parTransId="{EFE62292-C592-4EFD-8DE9-D3969B284DB9}" sibTransId="{C909D1D1-579E-49CC-ACCB-4F7FAC08A44B}"/>
    <dgm:cxn modelId="{B2A27089-ABE2-49E6-862F-8570BE1E6CFE}" type="presOf" srcId="{D4B42DE1-02E2-457C-88CE-1F60B833F055}" destId="{7CB05C2A-68BC-49F9-A644-D890B748E343}" srcOrd="0" destOrd="0" presId="urn:microsoft.com/office/officeart/2008/layout/VerticalCurvedList"/>
    <dgm:cxn modelId="{C79BAE27-ED2A-4DA0-A563-5EB511DE350E}" type="presOf" srcId="{67E32E52-7DBA-4596-BC1E-2A4B0ED15CFE}" destId="{6811C687-0A03-4D9F-ADCE-9305FFD2F695}" srcOrd="0" destOrd="0" presId="urn:microsoft.com/office/officeart/2008/layout/VerticalCurvedList"/>
    <dgm:cxn modelId="{4FB81DBD-06A9-4928-9087-878B5042DFCF}" type="presParOf" srcId="{1B37465F-8EC2-4664-B83C-C01DB0A7663D}" destId="{2CCFD510-22C3-4229-BD7F-21B32C18DC60}" srcOrd="0" destOrd="0" presId="urn:microsoft.com/office/officeart/2008/layout/VerticalCurvedList"/>
    <dgm:cxn modelId="{AF823D9B-9D69-4ED0-B564-C84E263B9B6D}" type="presParOf" srcId="{2CCFD510-22C3-4229-BD7F-21B32C18DC60}" destId="{812F40F5-39FC-41C3-8150-69096E8CDD55}" srcOrd="0" destOrd="0" presId="urn:microsoft.com/office/officeart/2008/layout/VerticalCurvedList"/>
    <dgm:cxn modelId="{D0199785-0E8E-439D-BE5F-2DB9CEE8CA88}" type="presParOf" srcId="{812F40F5-39FC-41C3-8150-69096E8CDD55}" destId="{0C89C871-E4CB-4149-840C-6E397B6C4331}" srcOrd="0" destOrd="0" presId="urn:microsoft.com/office/officeart/2008/layout/VerticalCurvedList"/>
    <dgm:cxn modelId="{E01A519A-B833-425D-9824-7EBB4F76B273}" type="presParOf" srcId="{812F40F5-39FC-41C3-8150-69096E8CDD55}" destId="{0A774A79-39AB-495B-8485-58F47ACE58E4}" srcOrd="1" destOrd="0" presId="urn:microsoft.com/office/officeart/2008/layout/VerticalCurvedList"/>
    <dgm:cxn modelId="{00B24C20-4EF9-473B-896D-11B9B228E58C}" type="presParOf" srcId="{812F40F5-39FC-41C3-8150-69096E8CDD55}" destId="{56526ABA-8149-4850-8B6C-7BD26EFD1DE8}" srcOrd="2" destOrd="0" presId="urn:microsoft.com/office/officeart/2008/layout/VerticalCurvedList"/>
    <dgm:cxn modelId="{6900574C-C84D-45FD-9ADF-84DBAFD8A328}" type="presParOf" srcId="{812F40F5-39FC-41C3-8150-69096E8CDD55}" destId="{C7146FC0-0FB8-4CC3-9733-14F4D8299ABA}" srcOrd="3" destOrd="0" presId="urn:microsoft.com/office/officeart/2008/layout/VerticalCurvedList"/>
    <dgm:cxn modelId="{1A09BC95-5F02-4F02-8F2E-400DB810AEE6}" type="presParOf" srcId="{2CCFD510-22C3-4229-BD7F-21B32C18DC60}" destId="{AAAD8AAD-DA5D-48A4-9537-186CA0C09332}" srcOrd="1" destOrd="0" presId="urn:microsoft.com/office/officeart/2008/layout/VerticalCurvedList"/>
    <dgm:cxn modelId="{15F6E0F2-0558-4AE8-A287-4BF67A2A709C}" type="presParOf" srcId="{2CCFD510-22C3-4229-BD7F-21B32C18DC60}" destId="{EF02D09C-8F62-4539-8741-DF9A4F1F6282}" srcOrd="2" destOrd="0" presId="urn:microsoft.com/office/officeart/2008/layout/VerticalCurvedList"/>
    <dgm:cxn modelId="{EBD89CC1-05A1-4BBC-A27B-4493C247F6B4}" type="presParOf" srcId="{EF02D09C-8F62-4539-8741-DF9A4F1F6282}" destId="{4BC6B960-7168-4420-B582-DFFCF0BF0814}" srcOrd="0" destOrd="0" presId="urn:microsoft.com/office/officeart/2008/layout/VerticalCurvedList"/>
    <dgm:cxn modelId="{C7EEA1D4-7DDB-44C5-AEC5-C660AEC4EF80}" type="presParOf" srcId="{2CCFD510-22C3-4229-BD7F-21B32C18DC60}" destId="{95DAE24C-E001-43BC-8D23-93E12C380D48}" srcOrd="3" destOrd="0" presId="urn:microsoft.com/office/officeart/2008/layout/VerticalCurvedList"/>
    <dgm:cxn modelId="{84D4B966-A4EC-4B57-AE79-D97FD163D449}" type="presParOf" srcId="{2CCFD510-22C3-4229-BD7F-21B32C18DC60}" destId="{BA7CECB3-CD8E-4DCC-8544-298484F56E54}" srcOrd="4" destOrd="0" presId="urn:microsoft.com/office/officeart/2008/layout/VerticalCurvedList"/>
    <dgm:cxn modelId="{749A1D4D-8F17-4BC0-BD66-B7A6C7172E74}" type="presParOf" srcId="{BA7CECB3-CD8E-4DCC-8544-298484F56E54}" destId="{FA34AE6C-C2FC-4596-8426-BC1BC2795473}" srcOrd="0" destOrd="0" presId="urn:microsoft.com/office/officeart/2008/layout/VerticalCurvedList"/>
    <dgm:cxn modelId="{12791320-9C6A-4CF7-AFBF-9C660D19BCEB}" type="presParOf" srcId="{2CCFD510-22C3-4229-BD7F-21B32C18DC60}" destId="{7CB05C2A-68BC-49F9-A644-D890B748E343}" srcOrd="5" destOrd="0" presId="urn:microsoft.com/office/officeart/2008/layout/VerticalCurvedList"/>
    <dgm:cxn modelId="{D3D32D93-7D52-452A-9A93-8F325EC59A62}" type="presParOf" srcId="{2CCFD510-22C3-4229-BD7F-21B32C18DC60}" destId="{A76FEE31-A4C7-405F-B052-8B7BD56A07C6}" srcOrd="6" destOrd="0" presId="urn:microsoft.com/office/officeart/2008/layout/VerticalCurvedList"/>
    <dgm:cxn modelId="{A5966427-7823-4C43-B874-2BD8A90EA609}" type="presParOf" srcId="{A76FEE31-A4C7-405F-B052-8B7BD56A07C6}" destId="{B872DB6A-D108-40BA-AB14-5AFC8A05A08C}" srcOrd="0" destOrd="0" presId="urn:microsoft.com/office/officeart/2008/layout/VerticalCurvedList"/>
    <dgm:cxn modelId="{55B02800-D2F4-473C-BF37-2A0AEEF741BB}" type="presParOf" srcId="{2CCFD510-22C3-4229-BD7F-21B32C18DC60}" destId="{6811C687-0A03-4D9F-ADCE-9305FFD2F695}" srcOrd="7" destOrd="0" presId="urn:microsoft.com/office/officeart/2008/layout/VerticalCurvedList"/>
    <dgm:cxn modelId="{7BEA01F7-1C1F-435D-A7D4-C47DA6942C17}" type="presParOf" srcId="{2CCFD510-22C3-4229-BD7F-21B32C18DC60}" destId="{7749DCE3-08F5-43DA-96D8-BE120FA31688}" srcOrd="8" destOrd="0" presId="urn:microsoft.com/office/officeart/2008/layout/VerticalCurvedList"/>
    <dgm:cxn modelId="{38903B90-90D6-45F1-B49A-BCBE0347A434}" type="presParOf" srcId="{7749DCE3-08F5-43DA-96D8-BE120FA31688}" destId="{7B5513DC-077D-434D-80BE-52231714D293}" srcOrd="0" destOrd="0" presId="urn:microsoft.com/office/officeart/2008/layout/VerticalCurvedList"/>
  </dgm:cxnLst>
  <dgm:bg>
    <a:noFill/>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3E34518-91DF-4519-8BAF-0A7F2476436E}" type="doc">
      <dgm:prSet loTypeId="urn:microsoft.com/office/officeart/2009/3/layout/SubStepProcess" loCatId="process" qsTypeId="urn:microsoft.com/office/officeart/2005/8/quickstyle/3d2" qsCatId="3D" csTypeId="urn:microsoft.com/office/officeart/2005/8/colors/colorful2" csCatId="colorful" phldr="1"/>
      <dgm:spPr/>
      <dgm:t>
        <a:bodyPr/>
        <a:lstStyle/>
        <a:p>
          <a:endParaRPr lang="zh-TW" altLang="en-US"/>
        </a:p>
      </dgm:t>
    </dgm:pt>
    <dgm:pt modelId="{97AC9F79-55CA-44B3-8B7A-D18D09ABEE9A}">
      <dgm:prSet phldrT="[文字]" custT="1"/>
      <dgm:spPr>
        <a:solidFill>
          <a:srgbClr val="002060"/>
        </a:solidFill>
        <a:scene3d>
          <a:camera prst="orthographicFront"/>
          <a:lightRig rig="threePt" dir="t">
            <a:rot lat="0" lon="0" rev="7500000"/>
          </a:lightRig>
        </a:scene3d>
        <a:sp3d prstMaterial="plastic">
          <a:bevelT w="127000" h="25400" prst="convex"/>
        </a:sp3d>
      </dgm:spPr>
      <dgm:t>
        <a:bodyPr/>
        <a:lstStyle/>
        <a:p>
          <a:pPr algn="ctr">
            <a:lnSpc>
              <a:spcPct val="100000"/>
            </a:lnSpc>
          </a:pPr>
          <a:r>
            <a:rPr lang="zh-TW" altLang="en-US" sz="4000" dirty="0" smtClean="0"/>
            <a:t>結</a:t>
          </a:r>
          <a:endParaRPr lang="zh-TW" altLang="en-US" sz="4000" dirty="0"/>
        </a:p>
      </dgm:t>
    </dgm:pt>
    <dgm:pt modelId="{A0047FA6-8540-4BD7-92EE-D0B9AE852010}" type="parTrans" cxnId="{ABFCFFD9-71B2-409F-AD98-D85289233A55}">
      <dgm:prSet/>
      <dgm:spPr/>
      <dgm:t>
        <a:bodyPr/>
        <a:lstStyle/>
        <a:p>
          <a:pPr algn="ctr">
            <a:lnSpc>
              <a:spcPct val="100000"/>
            </a:lnSpc>
          </a:pPr>
          <a:endParaRPr lang="zh-TW" altLang="en-US" sz="4000">
            <a:solidFill>
              <a:schemeClr val="tx1"/>
            </a:solidFill>
          </a:endParaRPr>
        </a:p>
      </dgm:t>
    </dgm:pt>
    <dgm:pt modelId="{C0056D95-96A5-471F-956D-BDE3B3CE00B2}" type="sibTrans" cxnId="{ABFCFFD9-71B2-409F-AD98-D85289233A55}">
      <dgm:prSet/>
      <dgm:spPr/>
      <dgm:t>
        <a:bodyPr/>
        <a:lstStyle/>
        <a:p>
          <a:pPr algn="ctr">
            <a:lnSpc>
              <a:spcPct val="100000"/>
            </a:lnSpc>
          </a:pPr>
          <a:endParaRPr lang="zh-TW" altLang="en-US" sz="4000">
            <a:solidFill>
              <a:schemeClr val="tx1"/>
            </a:solidFill>
          </a:endParaRPr>
        </a:p>
      </dgm:t>
    </dgm:pt>
    <dgm:pt modelId="{2406FB9D-8262-431B-9DF0-9B43767562B9}">
      <dgm:prSet phldrT="[文字]" custT="1"/>
      <dgm:spPr>
        <a:solidFill>
          <a:schemeClr val="accent5">
            <a:lumMod val="60000"/>
            <a:lumOff val="40000"/>
          </a:schemeClr>
        </a:solidFill>
        <a:scene3d>
          <a:camera prst="orthographicFront"/>
          <a:lightRig rig="threePt" dir="t">
            <a:rot lat="0" lon="0" rev="7500000"/>
          </a:lightRig>
        </a:scene3d>
        <a:sp3d prstMaterial="plastic">
          <a:bevelT w="127000" h="25400" prst="convex"/>
        </a:sp3d>
      </dgm:spPr>
      <dgm:t>
        <a:bodyPr/>
        <a:lstStyle/>
        <a:p>
          <a:pPr algn="ctr">
            <a:lnSpc>
              <a:spcPct val="100000"/>
            </a:lnSpc>
          </a:pPr>
          <a:r>
            <a:rPr lang="zh-TW" altLang="en-US" sz="4000" dirty="0" smtClean="0"/>
            <a:t>果</a:t>
          </a:r>
          <a:endParaRPr lang="zh-TW" altLang="en-US" sz="4000" dirty="0"/>
        </a:p>
      </dgm:t>
    </dgm:pt>
    <dgm:pt modelId="{F14608FA-DF50-4356-8539-A20C78FCB296}" type="parTrans" cxnId="{1C9C9F57-2E3B-40CA-9652-2EF048608C87}">
      <dgm:prSet/>
      <dgm:spPr/>
      <dgm:t>
        <a:bodyPr/>
        <a:lstStyle/>
        <a:p>
          <a:pPr algn="ctr">
            <a:lnSpc>
              <a:spcPct val="100000"/>
            </a:lnSpc>
          </a:pPr>
          <a:endParaRPr lang="zh-TW" altLang="en-US" sz="4000">
            <a:solidFill>
              <a:schemeClr val="tx1"/>
            </a:solidFill>
          </a:endParaRPr>
        </a:p>
      </dgm:t>
    </dgm:pt>
    <dgm:pt modelId="{284BDB8C-7588-467C-84F2-C3FA710544EF}" type="sibTrans" cxnId="{1C9C9F57-2E3B-40CA-9652-2EF048608C87}">
      <dgm:prSet/>
      <dgm:spPr/>
      <dgm:t>
        <a:bodyPr/>
        <a:lstStyle/>
        <a:p>
          <a:pPr algn="ctr">
            <a:lnSpc>
              <a:spcPct val="100000"/>
            </a:lnSpc>
          </a:pPr>
          <a:endParaRPr lang="zh-TW" altLang="en-US" sz="4000">
            <a:solidFill>
              <a:schemeClr val="tx1"/>
            </a:solidFill>
          </a:endParaRPr>
        </a:p>
      </dgm:t>
    </dgm:pt>
    <dgm:pt modelId="{44DCF712-3084-4B51-8176-95E60B8EEEE6}">
      <dgm:prSet phldrT="[文字]" custT="1"/>
      <dgm:spPr>
        <a:scene3d>
          <a:camera prst="orthographicFront"/>
          <a:lightRig rig="threePt" dir="t">
            <a:rot lat="0" lon="0" rev="7500000"/>
          </a:lightRig>
        </a:scene3d>
        <a:sp3d prstMaterial="plastic">
          <a:bevelT w="127000" h="25400" prst="convex"/>
        </a:sp3d>
      </dgm:spPr>
      <dgm:t>
        <a:bodyPr/>
        <a:lstStyle/>
        <a:p>
          <a:pPr algn="ctr">
            <a:lnSpc>
              <a:spcPct val="100000"/>
            </a:lnSpc>
          </a:pPr>
          <a:r>
            <a:rPr lang="zh-TW" altLang="en-US" sz="4000" smtClean="0"/>
            <a:t>與</a:t>
          </a:r>
          <a:endParaRPr lang="zh-TW" altLang="en-US" sz="4000" dirty="0"/>
        </a:p>
      </dgm:t>
    </dgm:pt>
    <dgm:pt modelId="{E8743D00-B7C0-4A12-B13B-78AB3CBE69C7}" type="parTrans" cxnId="{15B5039D-27FC-4421-A570-81B6E11AE069}">
      <dgm:prSet/>
      <dgm:spPr/>
      <dgm:t>
        <a:bodyPr/>
        <a:lstStyle/>
        <a:p>
          <a:pPr algn="ctr">
            <a:lnSpc>
              <a:spcPct val="100000"/>
            </a:lnSpc>
          </a:pPr>
          <a:endParaRPr lang="zh-TW" altLang="en-US" sz="4000">
            <a:solidFill>
              <a:schemeClr val="tx1"/>
            </a:solidFill>
          </a:endParaRPr>
        </a:p>
      </dgm:t>
    </dgm:pt>
    <dgm:pt modelId="{84072EE6-11BD-4879-8EB0-CFA9B705CB7D}" type="sibTrans" cxnId="{15B5039D-27FC-4421-A570-81B6E11AE069}">
      <dgm:prSet/>
      <dgm:spPr/>
      <dgm:t>
        <a:bodyPr/>
        <a:lstStyle/>
        <a:p>
          <a:pPr algn="ctr">
            <a:lnSpc>
              <a:spcPct val="100000"/>
            </a:lnSpc>
          </a:pPr>
          <a:endParaRPr lang="zh-TW" altLang="en-US" sz="4000">
            <a:solidFill>
              <a:schemeClr val="tx1"/>
            </a:solidFill>
          </a:endParaRPr>
        </a:p>
      </dgm:t>
    </dgm:pt>
    <dgm:pt modelId="{F4534A5F-2AF6-459E-85E7-260F686816E2}">
      <dgm:prSet phldrT="[文字]" custT="1"/>
      <dgm:spPr>
        <a:scene3d>
          <a:camera prst="orthographicFront"/>
          <a:lightRig rig="threePt" dir="t">
            <a:rot lat="0" lon="0" rev="7500000"/>
          </a:lightRig>
        </a:scene3d>
        <a:sp3d prstMaterial="plastic">
          <a:bevelT w="127000" h="25400" prst="convex"/>
        </a:sp3d>
      </dgm:spPr>
      <dgm:t>
        <a:bodyPr/>
        <a:lstStyle/>
        <a:p>
          <a:pPr algn="ctr">
            <a:lnSpc>
              <a:spcPct val="100000"/>
            </a:lnSpc>
          </a:pPr>
          <a:r>
            <a:rPr lang="zh-TW" altLang="en-US" sz="4000" dirty="0" smtClean="0"/>
            <a:t>討</a:t>
          </a:r>
          <a:endParaRPr lang="zh-TW" altLang="en-US" sz="4000" dirty="0"/>
        </a:p>
      </dgm:t>
    </dgm:pt>
    <dgm:pt modelId="{ECA2B3DC-2836-44A7-81F1-12AB65B33EA6}" type="parTrans" cxnId="{6BABFF6E-2181-4DAA-A8DC-D5DEE30FC8BE}">
      <dgm:prSet/>
      <dgm:spPr/>
      <dgm:t>
        <a:bodyPr/>
        <a:lstStyle/>
        <a:p>
          <a:pPr algn="ctr">
            <a:lnSpc>
              <a:spcPct val="100000"/>
            </a:lnSpc>
          </a:pPr>
          <a:endParaRPr lang="zh-TW" altLang="en-US" sz="4000">
            <a:solidFill>
              <a:schemeClr val="tx1"/>
            </a:solidFill>
          </a:endParaRPr>
        </a:p>
      </dgm:t>
    </dgm:pt>
    <dgm:pt modelId="{D7279BFE-0219-465D-80E0-2A91FC9C661C}" type="sibTrans" cxnId="{6BABFF6E-2181-4DAA-A8DC-D5DEE30FC8BE}">
      <dgm:prSet/>
      <dgm:spPr/>
      <dgm:t>
        <a:bodyPr/>
        <a:lstStyle/>
        <a:p>
          <a:pPr algn="ctr">
            <a:lnSpc>
              <a:spcPct val="100000"/>
            </a:lnSpc>
          </a:pPr>
          <a:endParaRPr lang="zh-TW" altLang="en-US" sz="4000">
            <a:solidFill>
              <a:schemeClr val="tx1"/>
            </a:solidFill>
          </a:endParaRPr>
        </a:p>
      </dgm:t>
    </dgm:pt>
    <dgm:pt modelId="{F1EC2F3A-DCC8-432B-92C0-4E6287631E92}">
      <dgm:prSet phldrT="[文字]" custT="1"/>
      <dgm:spPr>
        <a:scene3d>
          <a:camera prst="orthographicFront"/>
          <a:lightRig rig="threePt" dir="t">
            <a:rot lat="0" lon="0" rev="7500000"/>
          </a:lightRig>
        </a:scene3d>
        <a:sp3d prstMaterial="plastic">
          <a:bevelT w="127000" h="25400" prst="convex"/>
        </a:sp3d>
      </dgm:spPr>
      <dgm:t>
        <a:bodyPr/>
        <a:lstStyle/>
        <a:p>
          <a:pPr algn="ctr">
            <a:lnSpc>
              <a:spcPct val="100000"/>
            </a:lnSpc>
          </a:pPr>
          <a:r>
            <a:rPr lang="zh-TW" altLang="en-US" sz="4000" dirty="0" smtClean="0"/>
            <a:t>論</a:t>
          </a:r>
          <a:endParaRPr lang="zh-TW" altLang="en-US" sz="4000" dirty="0"/>
        </a:p>
      </dgm:t>
    </dgm:pt>
    <dgm:pt modelId="{D36E4EBF-7CA5-4545-8196-7E1823562073}" type="parTrans" cxnId="{8CA34592-BA86-48C1-B620-CA2F021E889C}">
      <dgm:prSet/>
      <dgm:spPr/>
      <dgm:t>
        <a:bodyPr/>
        <a:lstStyle/>
        <a:p>
          <a:pPr algn="ctr">
            <a:lnSpc>
              <a:spcPct val="100000"/>
            </a:lnSpc>
          </a:pPr>
          <a:endParaRPr lang="zh-TW" altLang="en-US" sz="4000">
            <a:solidFill>
              <a:schemeClr val="tx1"/>
            </a:solidFill>
          </a:endParaRPr>
        </a:p>
      </dgm:t>
    </dgm:pt>
    <dgm:pt modelId="{421B04A1-FE7A-46AA-90C4-F534F6300ABA}" type="sibTrans" cxnId="{8CA34592-BA86-48C1-B620-CA2F021E889C}">
      <dgm:prSet/>
      <dgm:spPr/>
      <dgm:t>
        <a:bodyPr/>
        <a:lstStyle/>
        <a:p>
          <a:pPr algn="ctr">
            <a:lnSpc>
              <a:spcPct val="100000"/>
            </a:lnSpc>
          </a:pPr>
          <a:endParaRPr lang="zh-TW" altLang="en-US" sz="4000">
            <a:solidFill>
              <a:schemeClr val="tx1"/>
            </a:solidFill>
          </a:endParaRPr>
        </a:p>
      </dgm:t>
    </dgm:pt>
    <dgm:pt modelId="{38F2BC2F-70A0-4664-BEA9-D26020094DA4}" type="pres">
      <dgm:prSet presAssocID="{73E34518-91DF-4519-8BAF-0A7F2476436E}" presName="Name0" presStyleCnt="0">
        <dgm:presLayoutVars>
          <dgm:chMax val="7"/>
          <dgm:dir/>
          <dgm:animOne val="branch"/>
        </dgm:presLayoutVars>
      </dgm:prSet>
      <dgm:spPr/>
      <dgm:t>
        <a:bodyPr/>
        <a:lstStyle/>
        <a:p>
          <a:endParaRPr lang="zh-TW" altLang="en-US"/>
        </a:p>
      </dgm:t>
    </dgm:pt>
    <dgm:pt modelId="{7816ED9B-FED8-46BB-AE60-671A16286CB7}" type="pres">
      <dgm:prSet presAssocID="{97AC9F79-55CA-44B3-8B7A-D18D09ABEE9A}" presName="parTx1" presStyleLbl="node1" presStyleIdx="0" presStyleCnt="5"/>
      <dgm:spPr/>
      <dgm:t>
        <a:bodyPr/>
        <a:lstStyle/>
        <a:p>
          <a:endParaRPr lang="zh-TW" altLang="en-US"/>
        </a:p>
      </dgm:t>
    </dgm:pt>
    <dgm:pt modelId="{62756536-3884-4F44-8C59-6D1024182346}" type="pres">
      <dgm:prSet presAssocID="{2406FB9D-8262-431B-9DF0-9B43767562B9}" presName="parTx2" presStyleLbl="node1" presStyleIdx="1" presStyleCnt="5"/>
      <dgm:spPr/>
      <dgm:t>
        <a:bodyPr/>
        <a:lstStyle/>
        <a:p>
          <a:endParaRPr lang="zh-TW" altLang="en-US"/>
        </a:p>
      </dgm:t>
    </dgm:pt>
    <dgm:pt modelId="{64D1AC41-1D30-43DB-9172-37DCFDA106F8}" type="pres">
      <dgm:prSet presAssocID="{44DCF712-3084-4B51-8176-95E60B8EEEE6}" presName="parTx3" presStyleLbl="node1" presStyleIdx="2" presStyleCnt="5"/>
      <dgm:spPr/>
      <dgm:t>
        <a:bodyPr/>
        <a:lstStyle/>
        <a:p>
          <a:endParaRPr lang="zh-TW" altLang="en-US"/>
        </a:p>
      </dgm:t>
    </dgm:pt>
    <dgm:pt modelId="{FCF864EA-8449-43CB-BFB0-2FF37DC43394}" type="pres">
      <dgm:prSet presAssocID="{F4534A5F-2AF6-459E-85E7-260F686816E2}" presName="parTx4" presStyleLbl="node1" presStyleIdx="3" presStyleCnt="5"/>
      <dgm:spPr/>
      <dgm:t>
        <a:bodyPr/>
        <a:lstStyle/>
        <a:p>
          <a:endParaRPr lang="zh-TW" altLang="en-US"/>
        </a:p>
      </dgm:t>
    </dgm:pt>
    <dgm:pt modelId="{B3A72EE4-D874-404F-8C8E-B0C91452D9E2}" type="pres">
      <dgm:prSet presAssocID="{F1EC2F3A-DCC8-432B-92C0-4E6287631E92}" presName="parTx5" presStyleLbl="node1" presStyleIdx="4" presStyleCnt="5"/>
      <dgm:spPr/>
      <dgm:t>
        <a:bodyPr/>
        <a:lstStyle/>
        <a:p>
          <a:endParaRPr lang="zh-TW" altLang="en-US"/>
        </a:p>
      </dgm:t>
    </dgm:pt>
  </dgm:ptLst>
  <dgm:cxnLst>
    <dgm:cxn modelId="{35A8876D-3BD9-49EF-92DA-E27630DBD378}" type="presOf" srcId="{F4534A5F-2AF6-459E-85E7-260F686816E2}" destId="{FCF864EA-8449-43CB-BFB0-2FF37DC43394}" srcOrd="0" destOrd="0" presId="urn:microsoft.com/office/officeart/2009/3/layout/SubStepProcess"/>
    <dgm:cxn modelId="{97F5FF60-2201-4D71-B2C5-0475D285B0B0}" type="presOf" srcId="{97AC9F79-55CA-44B3-8B7A-D18D09ABEE9A}" destId="{7816ED9B-FED8-46BB-AE60-671A16286CB7}" srcOrd="0" destOrd="0" presId="urn:microsoft.com/office/officeart/2009/3/layout/SubStepProcess"/>
    <dgm:cxn modelId="{4B2C77C0-3B93-4614-AADA-1546457AB6E1}" type="presOf" srcId="{2406FB9D-8262-431B-9DF0-9B43767562B9}" destId="{62756536-3884-4F44-8C59-6D1024182346}" srcOrd="0" destOrd="0" presId="urn:microsoft.com/office/officeart/2009/3/layout/SubStepProcess"/>
    <dgm:cxn modelId="{93651808-CD94-4D8D-AE39-45EDF3D11CEB}" type="presOf" srcId="{F1EC2F3A-DCC8-432B-92C0-4E6287631E92}" destId="{B3A72EE4-D874-404F-8C8E-B0C91452D9E2}" srcOrd="0" destOrd="0" presId="urn:microsoft.com/office/officeart/2009/3/layout/SubStepProcess"/>
    <dgm:cxn modelId="{8CA34592-BA86-48C1-B620-CA2F021E889C}" srcId="{73E34518-91DF-4519-8BAF-0A7F2476436E}" destId="{F1EC2F3A-DCC8-432B-92C0-4E6287631E92}" srcOrd="4" destOrd="0" parTransId="{D36E4EBF-7CA5-4545-8196-7E1823562073}" sibTransId="{421B04A1-FE7A-46AA-90C4-F534F6300ABA}"/>
    <dgm:cxn modelId="{FD0C3346-87CE-4984-8C3C-31494E526C38}" type="presOf" srcId="{73E34518-91DF-4519-8BAF-0A7F2476436E}" destId="{38F2BC2F-70A0-4664-BEA9-D26020094DA4}" srcOrd="0" destOrd="0" presId="urn:microsoft.com/office/officeart/2009/3/layout/SubStepProcess"/>
    <dgm:cxn modelId="{15B5039D-27FC-4421-A570-81B6E11AE069}" srcId="{73E34518-91DF-4519-8BAF-0A7F2476436E}" destId="{44DCF712-3084-4B51-8176-95E60B8EEEE6}" srcOrd="2" destOrd="0" parTransId="{E8743D00-B7C0-4A12-B13B-78AB3CBE69C7}" sibTransId="{84072EE6-11BD-4879-8EB0-CFA9B705CB7D}"/>
    <dgm:cxn modelId="{6BABFF6E-2181-4DAA-A8DC-D5DEE30FC8BE}" srcId="{73E34518-91DF-4519-8BAF-0A7F2476436E}" destId="{F4534A5F-2AF6-459E-85E7-260F686816E2}" srcOrd="3" destOrd="0" parTransId="{ECA2B3DC-2836-44A7-81F1-12AB65B33EA6}" sibTransId="{D7279BFE-0219-465D-80E0-2A91FC9C661C}"/>
    <dgm:cxn modelId="{ABFCFFD9-71B2-409F-AD98-D85289233A55}" srcId="{73E34518-91DF-4519-8BAF-0A7F2476436E}" destId="{97AC9F79-55CA-44B3-8B7A-D18D09ABEE9A}" srcOrd="0" destOrd="0" parTransId="{A0047FA6-8540-4BD7-92EE-D0B9AE852010}" sibTransId="{C0056D95-96A5-471F-956D-BDE3B3CE00B2}"/>
    <dgm:cxn modelId="{1C9C9F57-2E3B-40CA-9652-2EF048608C87}" srcId="{73E34518-91DF-4519-8BAF-0A7F2476436E}" destId="{2406FB9D-8262-431B-9DF0-9B43767562B9}" srcOrd="1" destOrd="0" parTransId="{F14608FA-DF50-4356-8539-A20C78FCB296}" sibTransId="{284BDB8C-7588-467C-84F2-C3FA710544EF}"/>
    <dgm:cxn modelId="{C0061D95-D7BB-4ED9-9160-3BF2713183A0}" type="presOf" srcId="{44DCF712-3084-4B51-8176-95E60B8EEEE6}" destId="{64D1AC41-1D30-43DB-9172-37DCFDA106F8}" srcOrd="0" destOrd="0" presId="urn:microsoft.com/office/officeart/2009/3/layout/SubStepProcess"/>
    <dgm:cxn modelId="{3FC7E7B7-A013-427D-AB41-50C711C43417}" type="presParOf" srcId="{38F2BC2F-70A0-4664-BEA9-D26020094DA4}" destId="{7816ED9B-FED8-46BB-AE60-671A16286CB7}" srcOrd="0" destOrd="0" presId="urn:microsoft.com/office/officeart/2009/3/layout/SubStepProcess"/>
    <dgm:cxn modelId="{060C7F86-8627-4EE6-BE9F-08BFF31F8DD4}" type="presParOf" srcId="{38F2BC2F-70A0-4664-BEA9-D26020094DA4}" destId="{62756536-3884-4F44-8C59-6D1024182346}" srcOrd="1" destOrd="0" presId="urn:microsoft.com/office/officeart/2009/3/layout/SubStepProcess"/>
    <dgm:cxn modelId="{A40AB2EE-7EBF-486D-83A1-F63C9BF46198}" type="presParOf" srcId="{38F2BC2F-70A0-4664-BEA9-D26020094DA4}" destId="{64D1AC41-1D30-43DB-9172-37DCFDA106F8}" srcOrd="2" destOrd="0" presId="urn:microsoft.com/office/officeart/2009/3/layout/SubStepProcess"/>
    <dgm:cxn modelId="{5E357A72-379F-4202-AC72-1A87AE7CA298}" type="presParOf" srcId="{38F2BC2F-70A0-4664-BEA9-D26020094DA4}" destId="{FCF864EA-8449-43CB-BFB0-2FF37DC43394}" srcOrd="3" destOrd="0" presId="urn:microsoft.com/office/officeart/2009/3/layout/SubStepProcess"/>
    <dgm:cxn modelId="{A144578C-850D-4A42-9FA6-B0EDF084622E}" type="presParOf" srcId="{38F2BC2F-70A0-4664-BEA9-D26020094DA4}" destId="{B3A72EE4-D874-404F-8C8E-B0C91452D9E2}" srcOrd="4" destOrd="0" presId="urn:microsoft.com/office/officeart/2009/3/layout/SubStepProcess"/>
  </dgm:cxnLst>
  <dgm:bg>
    <a:noFill/>
  </dgm:bg>
  <dgm:whole>
    <a:effectLst/>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3E34518-91DF-4519-8BAF-0A7F2476436E}" type="doc">
      <dgm:prSet loTypeId="urn:microsoft.com/office/officeart/2009/3/layout/SubStepProcess" loCatId="process" qsTypeId="urn:microsoft.com/office/officeart/2005/8/quickstyle/3d2" qsCatId="3D" csTypeId="urn:microsoft.com/office/officeart/2005/8/colors/colorful2" csCatId="colorful" phldr="1"/>
      <dgm:spPr/>
      <dgm:t>
        <a:bodyPr/>
        <a:lstStyle/>
        <a:p>
          <a:endParaRPr lang="zh-TW" altLang="en-US"/>
        </a:p>
      </dgm:t>
    </dgm:pt>
    <dgm:pt modelId="{97AC9F79-55CA-44B3-8B7A-D18D09ABEE9A}">
      <dgm:prSet phldrT="[文字]" custT="1"/>
      <dgm:spPr>
        <a:solidFill>
          <a:srgbClr val="002060"/>
        </a:solidFill>
        <a:scene3d>
          <a:camera prst="orthographicFront"/>
          <a:lightRig rig="threePt" dir="t">
            <a:rot lat="0" lon="0" rev="7500000"/>
          </a:lightRig>
        </a:scene3d>
        <a:sp3d prstMaterial="plastic">
          <a:bevelT w="127000" h="25400" prst="convex"/>
        </a:sp3d>
      </dgm:spPr>
      <dgm:t>
        <a:bodyPr/>
        <a:lstStyle/>
        <a:p>
          <a:pPr algn="ctr">
            <a:lnSpc>
              <a:spcPct val="100000"/>
            </a:lnSpc>
          </a:pPr>
          <a:r>
            <a:rPr lang="zh-TW" altLang="en-US" sz="4000" dirty="0" smtClean="0"/>
            <a:t>結</a:t>
          </a:r>
          <a:endParaRPr lang="zh-TW" altLang="en-US" sz="4000" dirty="0"/>
        </a:p>
      </dgm:t>
    </dgm:pt>
    <dgm:pt modelId="{A0047FA6-8540-4BD7-92EE-D0B9AE852010}" type="parTrans" cxnId="{ABFCFFD9-71B2-409F-AD98-D85289233A55}">
      <dgm:prSet/>
      <dgm:spPr/>
      <dgm:t>
        <a:bodyPr/>
        <a:lstStyle/>
        <a:p>
          <a:pPr algn="ctr">
            <a:lnSpc>
              <a:spcPct val="100000"/>
            </a:lnSpc>
          </a:pPr>
          <a:endParaRPr lang="zh-TW" altLang="en-US" sz="4000">
            <a:solidFill>
              <a:schemeClr val="tx1"/>
            </a:solidFill>
          </a:endParaRPr>
        </a:p>
      </dgm:t>
    </dgm:pt>
    <dgm:pt modelId="{C0056D95-96A5-471F-956D-BDE3B3CE00B2}" type="sibTrans" cxnId="{ABFCFFD9-71B2-409F-AD98-D85289233A55}">
      <dgm:prSet/>
      <dgm:spPr/>
      <dgm:t>
        <a:bodyPr/>
        <a:lstStyle/>
        <a:p>
          <a:pPr algn="ctr">
            <a:lnSpc>
              <a:spcPct val="100000"/>
            </a:lnSpc>
          </a:pPr>
          <a:endParaRPr lang="zh-TW" altLang="en-US" sz="4000">
            <a:solidFill>
              <a:schemeClr val="tx1"/>
            </a:solidFill>
          </a:endParaRPr>
        </a:p>
      </dgm:t>
    </dgm:pt>
    <dgm:pt modelId="{2406FB9D-8262-431B-9DF0-9B43767562B9}">
      <dgm:prSet phldrT="[文字]" custT="1"/>
      <dgm:spPr>
        <a:solidFill>
          <a:schemeClr val="accent5">
            <a:lumMod val="60000"/>
            <a:lumOff val="40000"/>
          </a:schemeClr>
        </a:solidFill>
        <a:scene3d>
          <a:camera prst="orthographicFront"/>
          <a:lightRig rig="threePt" dir="t">
            <a:rot lat="0" lon="0" rev="7500000"/>
          </a:lightRig>
        </a:scene3d>
        <a:sp3d prstMaterial="plastic">
          <a:bevelT w="127000" h="25400" prst="convex"/>
        </a:sp3d>
      </dgm:spPr>
      <dgm:t>
        <a:bodyPr/>
        <a:lstStyle/>
        <a:p>
          <a:pPr algn="ctr">
            <a:lnSpc>
              <a:spcPct val="100000"/>
            </a:lnSpc>
          </a:pPr>
          <a:r>
            <a:rPr lang="zh-TW" altLang="en-US" sz="4000" dirty="0" smtClean="0"/>
            <a:t>論</a:t>
          </a:r>
          <a:endParaRPr lang="zh-TW" altLang="en-US" sz="4000" dirty="0"/>
        </a:p>
      </dgm:t>
    </dgm:pt>
    <dgm:pt modelId="{F14608FA-DF50-4356-8539-A20C78FCB296}" type="parTrans" cxnId="{1C9C9F57-2E3B-40CA-9652-2EF048608C87}">
      <dgm:prSet/>
      <dgm:spPr/>
      <dgm:t>
        <a:bodyPr/>
        <a:lstStyle/>
        <a:p>
          <a:pPr algn="ctr">
            <a:lnSpc>
              <a:spcPct val="100000"/>
            </a:lnSpc>
          </a:pPr>
          <a:endParaRPr lang="zh-TW" altLang="en-US" sz="4000">
            <a:solidFill>
              <a:schemeClr val="tx1"/>
            </a:solidFill>
          </a:endParaRPr>
        </a:p>
      </dgm:t>
    </dgm:pt>
    <dgm:pt modelId="{284BDB8C-7588-467C-84F2-C3FA710544EF}" type="sibTrans" cxnId="{1C9C9F57-2E3B-40CA-9652-2EF048608C87}">
      <dgm:prSet/>
      <dgm:spPr/>
      <dgm:t>
        <a:bodyPr/>
        <a:lstStyle/>
        <a:p>
          <a:pPr algn="ctr">
            <a:lnSpc>
              <a:spcPct val="100000"/>
            </a:lnSpc>
          </a:pPr>
          <a:endParaRPr lang="zh-TW" altLang="en-US" sz="4000">
            <a:solidFill>
              <a:schemeClr val="tx1"/>
            </a:solidFill>
          </a:endParaRPr>
        </a:p>
      </dgm:t>
    </dgm:pt>
    <dgm:pt modelId="{44DCF712-3084-4B51-8176-95E60B8EEEE6}">
      <dgm:prSet phldrT="[文字]" custT="1"/>
      <dgm:spPr>
        <a:scene3d>
          <a:camera prst="orthographicFront"/>
          <a:lightRig rig="threePt" dir="t">
            <a:rot lat="0" lon="0" rev="7500000"/>
          </a:lightRig>
        </a:scene3d>
        <a:sp3d prstMaterial="plastic">
          <a:bevelT w="127000" h="25400" prst="convex"/>
        </a:sp3d>
      </dgm:spPr>
      <dgm:t>
        <a:bodyPr/>
        <a:lstStyle/>
        <a:p>
          <a:pPr algn="ctr">
            <a:lnSpc>
              <a:spcPct val="100000"/>
            </a:lnSpc>
          </a:pPr>
          <a:r>
            <a:rPr lang="zh-TW" altLang="en-US" sz="4000" smtClean="0"/>
            <a:t>與</a:t>
          </a:r>
          <a:endParaRPr lang="zh-TW" altLang="en-US" sz="4000" dirty="0"/>
        </a:p>
      </dgm:t>
    </dgm:pt>
    <dgm:pt modelId="{E8743D00-B7C0-4A12-B13B-78AB3CBE69C7}" type="parTrans" cxnId="{15B5039D-27FC-4421-A570-81B6E11AE069}">
      <dgm:prSet/>
      <dgm:spPr/>
      <dgm:t>
        <a:bodyPr/>
        <a:lstStyle/>
        <a:p>
          <a:pPr algn="ctr">
            <a:lnSpc>
              <a:spcPct val="100000"/>
            </a:lnSpc>
          </a:pPr>
          <a:endParaRPr lang="zh-TW" altLang="en-US" sz="4000">
            <a:solidFill>
              <a:schemeClr val="tx1"/>
            </a:solidFill>
          </a:endParaRPr>
        </a:p>
      </dgm:t>
    </dgm:pt>
    <dgm:pt modelId="{84072EE6-11BD-4879-8EB0-CFA9B705CB7D}" type="sibTrans" cxnId="{15B5039D-27FC-4421-A570-81B6E11AE069}">
      <dgm:prSet/>
      <dgm:spPr/>
      <dgm:t>
        <a:bodyPr/>
        <a:lstStyle/>
        <a:p>
          <a:pPr algn="ctr">
            <a:lnSpc>
              <a:spcPct val="100000"/>
            </a:lnSpc>
          </a:pPr>
          <a:endParaRPr lang="zh-TW" altLang="en-US" sz="4000">
            <a:solidFill>
              <a:schemeClr val="tx1"/>
            </a:solidFill>
          </a:endParaRPr>
        </a:p>
      </dgm:t>
    </dgm:pt>
    <dgm:pt modelId="{F4534A5F-2AF6-459E-85E7-260F686816E2}">
      <dgm:prSet phldrT="[文字]" custT="1"/>
      <dgm:spPr>
        <a:scene3d>
          <a:camera prst="orthographicFront"/>
          <a:lightRig rig="threePt" dir="t">
            <a:rot lat="0" lon="0" rev="7500000"/>
          </a:lightRig>
        </a:scene3d>
        <a:sp3d prstMaterial="plastic">
          <a:bevelT w="127000" h="25400" prst="convex"/>
        </a:sp3d>
      </dgm:spPr>
      <dgm:t>
        <a:bodyPr/>
        <a:lstStyle/>
        <a:p>
          <a:pPr algn="ctr">
            <a:lnSpc>
              <a:spcPct val="100000"/>
            </a:lnSpc>
          </a:pPr>
          <a:r>
            <a:rPr lang="zh-TW" altLang="en-US" sz="4000" dirty="0" smtClean="0"/>
            <a:t>建</a:t>
          </a:r>
          <a:endParaRPr lang="zh-TW" altLang="en-US" sz="4000" dirty="0"/>
        </a:p>
      </dgm:t>
    </dgm:pt>
    <dgm:pt modelId="{ECA2B3DC-2836-44A7-81F1-12AB65B33EA6}" type="parTrans" cxnId="{6BABFF6E-2181-4DAA-A8DC-D5DEE30FC8BE}">
      <dgm:prSet/>
      <dgm:spPr/>
      <dgm:t>
        <a:bodyPr/>
        <a:lstStyle/>
        <a:p>
          <a:pPr algn="ctr">
            <a:lnSpc>
              <a:spcPct val="100000"/>
            </a:lnSpc>
          </a:pPr>
          <a:endParaRPr lang="zh-TW" altLang="en-US" sz="4000">
            <a:solidFill>
              <a:schemeClr val="tx1"/>
            </a:solidFill>
          </a:endParaRPr>
        </a:p>
      </dgm:t>
    </dgm:pt>
    <dgm:pt modelId="{D7279BFE-0219-465D-80E0-2A91FC9C661C}" type="sibTrans" cxnId="{6BABFF6E-2181-4DAA-A8DC-D5DEE30FC8BE}">
      <dgm:prSet/>
      <dgm:spPr/>
      <dgm:t>
        <a:bodyPr/>
        <a:lstStyle/>
        <a:p>
          <a:pPr algn="ctr">
            <a:lnSpc>
              <a:spcPct val="100000"/>
            </a:lnSpc>
          </a:pPr>
          <a:endParaRPr lang="zh-TW" altLang="en-US" sz="4000">
            <a:solidFill>
              <a:schemeClr val="tx1"/>
            </a:solidFill>
          </a:endParaRPr>
        </a:p>
      </dgm:t>
    </dgm:pt>
    <dgm:pt modelId="{F1EC2F3A-DCC8-432B-92C0-4E6287631E92}">
      <dgm:prSet phldrT="[文字]" custT="1"/>
      <dgm:spPr>
        <a:scene3d>
          <a:camera prst="orthographicFront"/>
          <a:lightRig rig="threePt" dir="t">
            <a:rot lat="0" lon="0" rev="7500000"/>
          </a:lightRig>
        </a:scene3d>
        <a:sp3d prstMaterial="plastic">
          <a:bevelT w="127000" h="25400" prst="convex"/>
        </a:sp3d>
      </dgm:spPr>
      <dgm:t>
        <a:bodyPr/>
        <a:lstStyle/>
        <a:p>
          <a:pPr algn="ctr">
            <a:lnSpc>
              <a:spcPct val="100000"/>
            </a:lnSpc>
          </a:pPr>
          <a:r>
            <a:rPr lang="zh-TW" altLang="en-US" sz="4000" dirty="0" smtClean="0"/>
            <a:t>議</a:t>
          </a:r>
          <a:endParaRPr lang="zh-TW" altLang="en-US" sz="4000" dirty="0"/>
        </a:p>
      </dgm:t>
    </dgm:pt>
    <dgm:pt modelId="{D36E4EBF-7CA5-4545-8196-7E1823562073}" type="parTrans" cxnId="{8CA34592-BA86-48C1-B620-CA2F021E889C}">
      <dgm:prSet/>
      <dgm:spPr/>
      <dgm:t>
        <a:bodyPr/>
        <a:lstStyle/>
        <a:p>
          <a:pPr algn="ctr">
            <a:lnSpc>
              <a:spcPct val="100000"/>
            </a:lnSpc>
          </a:pPr>
          <a:endParaRPr lang="zh-TW" altLang="en-US" sz="4000">
            <a:solidFill>
              <a:schemeClr val="tx1"/>
            </a:solidFill>
          </a:endParaRPr>
        </a:p>
      </dgm:t>
    </dgm:pt>
    <dgm:pt modelId="{421B04A1-FE7A-46AA-90C4-F534F6300ABA}" type="sibTrans" cxnId="{8CA34592-BA86-48C1-B620-CA2F021E889C}">
      <dgm:prSet/>
      <dgm:spPr/>
      <dgm:t>
        <a:bodyPr/>
        <a:lstStyle/>
        <a:p>
          <a:pPr algn="ctr">
            <a:lnSpc>
              <a:spcPct val="100000"/>
            </a:lnSpc>
          </a:pPr>
          <a:endParaRPr lang="zh-TW" altLang="en-US" sz="4000">
            <a:solidFill>
              <a:schemeClr val="tx1"/>
            </a:solidFill>
          </a:endParaRPr>
        </a:p>
      </dgm:t>
    </dgm:pt>
    <dgm:pt modelId="{38F2BC2F-70A0-4664-BEA9-D26020094DA4}" type="pres">
      <dgm:prSet presAssocID="{73E34518-91DF-4519-8BAF-0A7F2476436E}" presName="Name0" presStyleCnt="0">
        <dgm:presLayoutVars>
          <dgm:chMax val="7"/>
          <dgm:dir/>
          <dgm:animOne val="branch"/>
        </dgm:presLayoutVars>
      </dgm:prSet>
      <dgm:spPr/>
      <dgm:t>
        <a:bodyPr/>
        <a:lstStyle/>
        <a:p>
          <a:endParaRPr lang="zh-TW" altLang="en-US"/>
        </a:p>
      </dgm:t>
    </dgm:pt>
    <dgm:pt modelId="{7816ED9B-FED8-46BB-AE60-671A16286CB7}" type="pres">
      <dgm:prSet presAssocID="{97AC9F79-55CA-44B3-8B7A-D18D09ABEE9A}" presName="parTx1" presStyleLbl="node1" presStyleIdx="0" presStyleCnt="5"/>
      <dgm:spPr/>
      <dgm:t>
        <a:bodyPr/>
        <a:lstStyle/>
        <a:p>
          <a:endParaRPr lang="zh-TW" altLang="en-US"/>
        </a:p>
      </dgm:t>
    </dgm:pt>
    <dgm:pt modelId="{62756536-3884-4F44-8C59-6D1024182346}" type="pres">
      <dgm:prSet presAssocID="{2406FB9D-8262-431B-9DF0-9B43767562B9}" presName="parTx2" presStyleLbl="node1" presStyleIdx="1" presStyleCnt="5"/>
      <dgm:spPr/>
      <dgm:t>
        <a:bodyPr/>
        <a:lstStyle/>
        <a:p>
          <a:endParaRPr lang="zh-TW" altLang="en-US"/>
        </a:p>
      </dgm:t>
    </dgm:pt>
    <dgm:pt modelId="{64D1AC41-1D30-43DB-9172-37DCFDA106F8}" type="pres">
      <dgm:prSet presAssocID="{44DCF712-3084-4B51-8176-95E60B8EEEE6}" presName="parTx3" presStyleLbl="node1" presStyleIdx="2" presStyleCnt="5"/>
      <dgm:spPr/>
      <dgm:t>
        <a:bodyPr/>
        <a:lstStyle/>
        <a:p>
          <a:endParaRPr lang="zh-TW" altLang="en-US"/>
        </a:p>
      </dgm:t>
    </dgm:pt>
    <dgm:pt modelId="{FCF864EA-8449-43CB-BFB0-2FF37DC43394}" type="pres">
      <dgm:prSet presAssocID="{F4534A5F-2AF6-459E-85E7-260F686816E2}" presName="parTx4" presStyleLbl="node1" presStyleIdx="3" presStyleCnt="5"/>
      <dgm:spPr/>
      <dgm:t>
        <a:bodyPr/>
        <a:lstStyle/>
        <a:p>
          <a:endParaRPr lang="zh-TW" altLang="en-US"/>
        </a:p>
      </dgm:t>
    </dgm:pt>
    <dgm:pt modelId="{B3A72EE4-D874-404F-8C8E-B0C91452D9E2}" type="pres">
      <dgm:prSet presAssocID="{F1EC2F3A-DCC8-432B-92C0-4E6287631E92}" presName="parTx5" presStyleLbl="node1" presStyleIdx="4" presStyleCnt="5"/>
      <dgm:spPr/>
      <dgm:t>
        <a:bodyPr/>
        <a:lstStyle/>
        <a:p>
          <a:endParaRPr lang="zh-TW" altLang="en-US"/>
        </a:p>
      </dgm:t>
    </dgm:pt>
  </dgm:ptLst>
  <dgm:cxnLst>
    <dgm:cxn modelId="{6BABFF6E-2181-4DAA-A8DC-D5DEE30FC8BE}" srcId="{73E34518-91DF-4519-8BAF-0A7F2476436E}" destId="{F4534A5F-2AF6-459E-85E7-260F686816E2}" srcOrd="3" destOrd="0" parTransId="{ECA2B3DC-2836-44A7-81F1-12AB65B33EA6}" sibTransId="{D7279BFE-0219-465D-80E0-2A91FC9C661C}"/>
    <dgm:cxn modelId="{0DEE41D2-C6EB-4D75-AA51-3A4EFD070F23}" type="presOf" srcId="{2406FB9D-8262-431B-9DF0-9B43767562B9}" destId="{62756536-3884-4F44-8C59-6D1024182346}" srcOrd="0" destOrd="0" presId="urn:microsoft.com/office/officeart/2009/3/layout/SubStepProcess"/>
    <dgm:cxn modelId="{8CA34592-BA86-48C1-B620-CA2F021E889C}" srcId="{73E34518-91DF-4519-8BAF-0A7F2476436E}" destId="{F1EC2F3A-DCC8-432B-92C0-4E6287631E92}" srcOrd="4" destOrd="0" parTransId="{D36E4EBF-7CA5-4545-8196-7E1823562073}" sibTransId="{421B04A1-FE7A-46AA-90C4-F534F6300ABA}"/>
    <dgm:cxn modelId="{6744DCDB-DCFA-41DE-A359-A4CB2A71DC11}" type="presOf" srcId="{97AC9F79-55CA-44B3-8B7A-D18D09ABEE9A}" destId="{7816ED9B-FED8-46BB-AE60-671A16286CB7}" srcOrd="0" destOrd="0" presId="urn:microsoft.com/office/officeart/2009/3/layout/SubStepProcess"/>
    <dgm:cxn modelId="{1C9C9F57-2E3B-40CA-9652-2EF048608C87}" srcId="{73E34518-91DF-4519-8BAF-0A7F2476436E}" destId="{2406FB9D-8262-431B-9DF0-9B43767562B9}" srcOrd="1" destOrd="0" parTransId="{F14608FA-DF50-4356-8539-A20C78FCB296}" sibTransId="{284BDB8C-7588-467C-84F2-C3FA710544EF}"/>
    <dgm:cxn modelId="{15B5039D-27FC-4421-A570-81B6E11AE069}" srcId="{73E34518-91DF-4519-8BAF-0A7F2476436E}" destId="{44DCF712-3084-4B51-8176-95E60B8EEEE6}" srcOrd="2" destOrd="0" parTransId="{E8743D00-B7C0-4A12-B13B-78AB3CBE69C7}" sibTransId="{84072EE6-11BD-4879-8EB0-CFA9B705CB7D}"/>
    <dgm:cxn modelId="{E98A90A4-9086-4C5E-AD50-A8A5D1887E0E}" type="presOf" srcId="{F4534A5F-2AF6-459E-85E7-260F686816E2}" destId="{FCF864EA-8449-43CB-BFB0-2FF37DC43394}" srcOrd="0" destOrd="0" presId="urn:microsoft.com/office/officeart/2009/3/layout/SubStepProcess"/>
    <dgm:cxn modelId="{FA72E0BC-7838-4E7E-A9EE-E4A91CD30D6D}" type="presOf" srcId="{44DCF712-3084-4B51-8176-95E60B8EEEE6}" destId="{64D1AC41-1D30-43DB-9172-37DCFDA106F8}" srcOrd="0" destOrd="0" presId="urn:microsoft.com/office/officeart/2009/3/layout/SubStepProcess"/>
    <dgm:cxn modelId="{ABFCFFD9-71B2-409F-AD98-D85289233A55}" srcId="{73E34518-91DF-4519-8BAF-0A7F2476436E}" destId="{97AC9F79-55CA-44B3-8B7A-D18D09ABEE9A}" srcOrd="0" destOrd="0" parTransId="{A0047FA6-8540-4BD7-92EE-D0B9AE852010}" sibTransId="{C0056D95-96A5-471F-956D-BDE3B3CE00B2}"/>
    <dgm:cxn modelId="{20B341A3-3E16-45F4-BED0-73FF2BC23F52}" type="presOf" srcId="{F1EC2F3A-DCC8-432B-92C0-4E6287631E92}" destId="{B3A72EE4-D874-404F-8C8E-B0C91452D9E2}" srcOrd="0" destOrd="0" presId="urn:microsoft.com/office/officeart/2009/3/layout/SubStepProcess"/>
    <dgm:cxn modelId="{E4094F2D-DC19-4364-B836-828591C9C42D}" type="presOf" srcId="{73E34518-91DF-4519-8BAF-0A7F2476436E}" destId="{38F2BC2F-70A0-4664-BEA9-D26020094DA4}" srcOrd="0" destOrd="0" presId="urn:microsoft.com/office/officeart/2009/3/layout/SubStepProcess"/>
    <dgm:cxn modelId="{47731B82-A708-4B75-AC56-C896BF1FEECC}" type="presParOf" srcId="{38F2BC2F-70A0-4664-BEA9-D26020094DA4}" destId="{7816ED9B-FED8-46BB-AE60-671A16286CB7}" srcOrd="0" destOrd="0" presId="urn:microsoft.com/office/officeart/2009/3/layout/SubStepProcess"/>
    <dgm:cxn modelId="{8150504E-503C-4C32-8B43-4D7F8148DA8F}" type="presParOf" srcId="{38F2BC2F-70A0-4664-BEA9-D26020094DA4}" destId="{62756536-3884-4F44-8C59-6D1024182346}" srcOrd="1" destOrd="0" presId="urn:microsoft.com/office/officeart/2009/3/layout/SubStepProcess"/>
    <dgm:cxn modelId="{1A5359B4-D7E1-4379-8752-E4594BC5D8E6}" type="presParOf" srcId="{38F2BC2F-70A0-4664-BEA9-D26020094DA4}" destId="{64D1AC41-1D30-43DB-9172-37DCFDA106F8}" srcOrd="2" destOrd="0" presId="urn:microsoft.com/office/officeart/2009/3/layout/SubStepProcess"/>
    <dgm:cxn modelId="{E51B043B-DD35-40C4-882B-BFBAA324544F}" type="presParOf" srcId="{38F2BC2F-70A0-4664-BEA9-D26020094DA4}" destId="{FCF864EA-8449-43CB-BFB0-2FF37DC43394}" srcOrd="3" destOrd="0" presId="urn:microsoft.com/office/officeart/2009/3/layout/SubStepProcess"/>
    <dgm:cxn modelId="{945C0785-5FFE-44AA-8495-4B3270239F7B}" type="presParOf" srcId="{38F2BC2F-70A0-4664-BEA9-D26020094DA4}" destId="{B3A72EE4-D874-404F-8C8E-B0C91452D9E2}" srcOrd="4" destOrd="0" presId="urn:microsoft.com/office/officeart/2009/3/layout/SubStepProcess"/>
  </dgm:cxnLst>
  <dgm:bg>
    <a:noFill/>
  </dgm:bg>
  <dgm:whole>
    <a:effectLst/>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280659D-037C-443E-86E2-8A1AB0FB5ACB}" type="doc">
      <dgm:prSet loTypeId="urn:microsoft.com/office/officeart/2008/layout/VerticalCurvedList" loCatId="list" qsTypeId="urn:microsoft.com/office/officeart/2005/8/quickstyle/3d3" qsCatId="3D" csTypeId="urn:microsoft.com/office/officeart/2005/8/colors/colorful1" csCatId="colorful" phldr="1"/>
      <dgm:spPr/>
      <dgm:t>
        <a:bodyPr/>
        <a:lstStyle/>
        <a:p>
          <a:endParaRPr lang="zh-TW" altLang="en-US"/>
        </a:p>
      </dgm:t>
    </dgm:pt>
    <dgm:pt modelId="{D3B5CA79-5293-4C8B-A24E-CC875BB0C7E2}">
      <dgm:prSet phldrT="[文字]" custT="1"/>
      <dgm:spPr>
        <a:xfrm>
          <a:off x="292895" y="56085"/>
          <a:ext cx="4100541" cy="560880"/>
        </a:xfrm>
      </dgm:spPr>
      <dgm:t>
        <a:bodyPr/>
        <a:lstStyle/>
        <a:p>
          <a:pPr algn="l"/>
          <a:r>
            <a:rPr lang="zh-TW" altLang="en-US" sz="3200" dirty="0" smtClean="0">
              <a:solidFill>
                <a:schemeClr val="tx1"/>
              </a:solidFill>
            </a:rPr>
            <a:t>對高雄市政府和農政單位之建議</a:t>
          </a:r>
          <a:endParaRPr lang="zh-TW" altLang="en-US" sz="3200" b="0" dirty="0">
            <a:solidFill>
              <a:schemeClr val="tx1"/>
            </a:solidFill>
            <a:latin typeface="微軟正黑體"/>
            <a:ea typeface="微軟正黑體"/>
            <a:cs typeface="+mn-cs"/>
          </a:endParaRPr>
        </a:p>
      </dgm:t>
    </dgm:pt>
    <dgm:pt modelId="{8F116440-E45F-4F00-9E97-3D7433162A7E}" type="parTrans" cxnId="{348C1082-E44C-4801-A1D6-D5F63149A1FC}">
      <dgm:prSet/>
      <dgm:spPr/>
      <dgm:t>
        <a:bodyPr/>
        <a:lstStyle/>
        <a:p>
          <a:endParaRPr lang="zh-TW" altLang="en-US" sz="3200" b="0">
            <a:solidFill>
              <a:schemeClr val="tx1"/>
            </a:solidFill>
          </a:endParaRPr>
        </a:p>
      </dgm:t>
    </dgm:pt>
    <dgm:pt modelId="{DCAA7802-CA28-4193-A143-3514D24651BE}" type="sibTrans" cxnId="{348C1082-E44C-4801-A1D6-D5F63149A1FC}">
      <dgm:prSet/>
      <dgm:spPr/>
      <dgm:t>
        <a:bodyPr/>
        <a:lstStyle/>
        <a:p>
          <a:endParaRPr lang="zh-TW" altLang="en-US" sz="3200" b="0">
            <a:solidFill>
              <a:schemeClr val="tx1"/>
            </a:solidFill>
          </a:endParaRPr>
        </a:p>
      </dgm:t>
    </dgm:pt>
    <dgm:pt modelId="{D4B42DE1-02E2-457C-88CE-1F60B833F055}">
      <dgm:prSet phldrT="[文字]" custT="1"/>
      <dgm:spPr>
        <a:xfrm>
          <a:off x="292895" y="1779765"/>
          <a:ext cx="4100541" cy="560880"/>
        </a:xfrm>
        <a:solidFill>
          <a:srgbClr val="92D050"/>
        </a:solidFill>
      </dgm:spPr>
      <dgm:t>
        <a:bodyPr/>
        <a:lstStyle/>
        <a:p>
          <a:pPr algn="l"/>
          <a:r>
            <a:rPr lang="zh-TW" altLang="en-US" sz="3200" b="0" dirty="0" smtClean="0">
              <a:solidFill>
                <a:schemeClr val="tx1"/>
              </a:solidFill>
              <a:latin typeface="微軟正黑體"/>
              <a:ea typeface="微軟正黑體"/>
              <a:cs typeface="+mn-cs"/>
            </a:rPr>
            <a:t>對後續研究者之建議</a:t>
          </a:r>
        </a:p>
      </dgm:t>
    </dgm:pt>
    <dgm:pt modelId="{A8D9A965-26CC-4A53-867B-2D79EC2E39B9}" type="parTrans" cxnId="{1259452D-2176-4A51-A9E4-93080B57253C}">
      <dgm:prSet/>
      <dgm:spPr/>
      <dgm:t>
        <a:bodyPr/>
        <a:lstStyle/>
        <a:p>
          <a:endParaRPr lang="zh-TW" altLang="en-US" sz="3200" b="0">
            <a:solidFill>
              <a:schemeClr val="tx1"/>
            </a:solidFill>
          </a:endParaRPr>
        </a:p>
      </dgm:t>
    </dgm:pt>
    <dgm:pt modelId="{03BB2ECE-D137-44E6-87D5-9D1A28FC0672}" type="sibTrans" cxnId="{1259452D-2176-4A51-A9E4-93080B57253C}">
      <dgm:prSet/>
      <dgm:spPr/>
      <dgm:t>
        <a:bodyPr/>
        <a:lstStyle/>
        <a:p>
          <a:endParaRPr lang="zh-TW" altLang="en-US" sz="3200" b="0">
            <a:solidFill>
              <a:schemeClr val="tx1"/>
            </a:solidFill>
          </a:endParaRPr>
        </a:p>
      </dgm:t>
    </dgm:pt>
    <dgm:pt modelId="{1B37465F-8EC2-4664-B83C-C01DB0A7663D}" type="pres">
      <dgm:prSet presAssocID="{A280659D-037C-443E-86E2-8A1AB0FB5ACB}" presName="Name0" presStyleCnt="0">
        <dgm:presLayoutVars>
          <dgm:chMax val="7"/>
          <dgm:chPref val="7"/>
          <dgm:dir/>
        </dgm:presLayoutVars>
      </dgm:prSet>
      <dgm:spPr/>
      <dgm:t>
        <a:bodyPr/>
        <a:lstStyle/>
        <a:p>
          <a:endParaRPr lang="zh-TW" altLang="en-US"/>
        </a:p>
      </dgm:t>
    </dgm:pt>
    <dgm:pt modelId="{2CCFD510-22C3-4229-BD7F-21B32C18DC60}" type="pres">
      <dgm:prSet presAssocID="{A280659D-037C-443E-86E2-8A1AB0FB5ACB}" presName="Name1" presStyleCnt="0"/>
      <dgm:spPr/>
      <dgm:t>
        <a:bodyPr/>
        <a:lstStyle/>
        <a:p>
          <a:endParaRPr lang="zh-TW" altLang="en-US"/>
        </a:p>
      </dgm:t>
    </dgm:pt>
    <dgm:pt modelId="{812F40F5-39FC-41C3-8150-69096E8CDD55}" type="pres">
      <dgm:prSet presAssocID="{A280659D-037C-443E-86E2-8A1AB0FB5ACB}" presName="cycle" presStyleCnt="0"/>
      <dgm:spPr/>
      <dgm:t>
        <a:bodyPr/>
        <a:lstStyle/>
        <a:p>
          <a:endParaRPr lang="zh-TW" altLang="en-US"/>
        </a:p>
      </dgm:t>
    </dgm:pt>
    <dgm:pt modelId="{0C89C871-E4CB-4149-840C-6E397B6C4331}" type="pres">
      <dgm:prSet presAssocID="{A280659D-037C-443E-86E2-8A1AB0FB5ACB}" presName="srcNode" presStyleLbl="node1" presStyleIdx="0" presStyleCnt="2"/>
      <dgm:spPr/>
      <dgm:t>
        <a:bodyPr/>
        <a:lstStyle/>
        <a:p>
          <a:endParaRPr lang="zh-TW" altLang="en-US"/>
        </a:p>
      </dgm:t>
    </dgm:pt>
    <dgm:pt modelId="{0A774A79-39AB-495B-8485-58F47ACE58E4}" type="pres">
      <dgm:prSet presAssocID="{A280659D-037C-443E-86E2-8A1AB0FB5ACB}" presName="conn" presStyleLbl="parChTrans1D2" presStyleIdx="0" presStyleCnt="1"/>
      <dgm:spPr/>
      <dgm:t>
        <a:bodyPr/>
        <a:lstStyle/>
        <a:p>
          <a:endParaRPr lang="zh-TW" altLang="en-US"/>
        </a:p>
      </dgm:t>
    </dgm:pt>
    <dgm:pt modelId="{56526ABA-8149-4850-8B6C-7BD26EFD1DE8}" type="pres">
      <dgm:prSet presAssocID="{A280659D-037C-443E-86E2-8A1AB0FB5ACB}" presName="extraNode" presStyleLbl="node1" presStyleIdx="0" presStyleCnt="2"/>
      <dgm:spPr/>
      <dgm:t>
        <a:bodyPr/>
        <a:lstStyle/>
        <a:p>
          <a:endParaRPr lang="zh-TW" altLang="en-US"/>
        </a:p>
      </dgm:t>
    </dgm:pt>
    <dgm:pt modelId="{C7146FC0-0FB8-4CC3-9733-14F4D8299ABA}" type="pres">
      <dgm:prSet presAssocID="{A280659D-037C-443E-86E2-8A1AB0FB5ACB}" presName="dstNode" presStyleLbl="node1" presStyleIdx="0" presStyleCnt="2"/>
      <dgm:spPr/>
      <dgm:t>
        <a:bodyPr/>
        <a:lstStyle/>
        <a:p>
          <a:endParaRPr lang="zh-TW" altLang="en-US"/>
        </a:p>
      </dgm:t>
    </dgm:pt>
    <dgm:pt modelId="{AAAD8AAD-DA5D-48A4-9537-186CA0C09332}" type="pres">
      <dgm:prSet presAssocID="{D3B5CA79-5293-4C8B-A24E-CC875BB0C7E2}" presName="text_1" presStyleLbl="node1" presStyleIdx="0" presStyleCnt="2">
        <dgm:presLayoutVars>
          <dgm:bulletEnabled val="1"/>
        </dgm:presLayoutVars>
      </dgm:prSet>
      <dgm:spPr/>
      <dgm:t>
        <a:bodyPr/>
        <a:lstStyle/>
        <a:p>
          <a:endParaRPr lang="zh-TW" altLang="en-US"/>
        </a:p>
      </dgm:t>
    </dgm:pt>
    <dgm:pt modelId="{EF02D09C-8F62-4539-8741-DF9A4F1F6282}" type="pres">
      <dgm:prSet presAssocID="{D3B5CA79-5293-4C8B-A24E-CC875BB0C7E2}" presName="accent_1" presStyleCnt="0"/>
      <dgm:spPr/>
      <dgm:t>
        <a:bodyPr/>
        <a:lstStyle/>
        <a:p>
          <a:endParaRPr lang="zh-TW" altLang="en-US"/>
        </a:p>
      </dgm:t>
    </dgm:pt>
    <dgm:pt modelId="{4BC6B960-7168-4420-B582-DFFCF0BF0814}" type="pres">
      <dgm:prSet presAssocID="{D3B5CA79-5293-4C8B-A24E-CC875BB0C7E2}" presName="accentRepeatNode" presStyleLbl="solidFgAcc1" presStyleIdx="0" presStyleCnt="2"/>
      <dgm:spPr>
        <a:solidFill>
          <a:schemeClr val="accent1">
            <a:lumMod val="20000"/>
            <a:lumOff val="80000"/>
          </a:schemeClr>
        </a:solidFill>
        <a:ln>
          <a:noFill/>
        </a:ln>
      </dgm:spPr>
      <dgm:t>
        <a:bodyPr/>
        <a:lstStyle/>
        <a:p>
          <a:endParaRPr lang="zh-TW" altLang="en-US"/>
        </a:p>
      </dgm:t>
    </dgm:pt>
    <dgm:pt modelId="{70FEF448-FCCA-469B-8EF8-ED526041342A}" type="pres">
      <dgm:prSet presAssocID="{D4B42DE1-02E2-457C-88CE-1F60B833F055}" presName="text_2" presStyleLbl="node1" presStyleIdx="1" presStyleCnt="2">
        <dgm:presLayoutVars>
          <dgm:bulletEnabled val="1"/>
        </dgm:presLayoutVars>
      </dgm:prSet>
      <dgm:spPr/>
      <dgm:t>
        <a:bodyPr/>
        <a:lstStyle/>
        <a:p>
          <a:endParaRPr lang="zh-TW" altLang="en-US"/>
        </a:p>
      </dgm:t>
    </dgm:pt>
    <dgm:pt modelId="{7FAA4C19-FFC3-4551-B6AF-E89E3C79E4FD}" type="pres">
      <dgm:prSet presAssocID="{D4B42DE1-02E2-457C-88CE-1F60B833F055}" presName="accent_2" presStyleCnt="0"/>
      <dgm:spPr/>
    </dgm:pt>
    <dgm:pt modelId="{B872DB6A-D108-40BA-AB14-5AFC8A05A08C}" type="pres">
      <dgm:prSet presAssocID="{D4B42DE1-02E2-457C-88CE-1F60B833F055}" presName="accentRepeatNode" presStyleLbl="solidFgAcc1" presStyleIdx="1" presStyleCnt="2"/>
      <dgm:spPr>
        <a:solidFill>
          <a:schemeClr val="accent4">
            <a:lumMod val="20000"/>
            <a:lumOff val="80000"/>
          </a:schemeClr>
        </a:solidFill>
      </dgm:spPr>
      <dgm:t>
        <a:bodyPr/>
        <a:lstStyle/>
        <a:p>
          <a:endParaRPr lang="zh-TW" altLang="en-US"/>
        </a:p>
      </dgm:t>
    </dgm:pt>
  </dgm:ptLst>
  <dgm:cxnLst>
    <dgm:cxn modelId="{5A59AF22-88D3-4923-BD43-AAF05A4AA0C8}" type="presOf" srcId="{A280659D-037C-443E-86E2-8A1AB0FB5ACB}" destId="{1B37465F-8EC2-4664-B83C-C01DB0A7663D}" srcOrd="0" destOrd="0" presId="urn:microsoft.com/office/officeart/2008/layout/VerticalCurvedList"/>
    <dgm:cxn modelId="{348C1082-E44C-4801-A1D6-D5F63149A1FC}" srcId="{A280659D-037C-443E-86E2-8A1AB0FB5ACB}" destId="{D3B5CA79-5293-4C8B-A24E-CC875BB0C7E2}" srcOrd="0" destOrd="0" parTransId="{8F116440-E45F-4F00-9E97-3D7433162A7E}" sibTransId="{DCAA7802-CA28-4193-A143-3514D24651BE}"/>
    <dgm:cxn modelId="{7F46EA21-1219-456D-88A4-3B1DDACD34EE}" type="presOf" srcId="{D3B5CA79-5293-4C8B-A24E-CC875BB0C7E2}" destId="{AAAD8AAD-DA5D-48A4-9537-186CA0C09332}" srcOrd="0" destOrd="0" presId="urn:microsoft.com/office/officeart/2008/layout/VerticalCurvedList"/>
    <dgm:cxn modelId="{1259452D-2176-4A51-A9E4-93080B57253C}" srcId="{A280659D-037C-443E-86E2-8A1AB0FB5ACB}" destId="{D4B42DE1-02E2-457C-88CE-1F60B833F055}" srcOrd="1" destOrd="0" parTransId="{A8D9A965-26CC-4A53-867B-2D79EC2E39B9}" sibTransId="{03BB2ECE-D137-44E6-87D5-9D1A28FC0672}"/>
    <dgm:cxn modelId="{14B2E1EA-1537-4C46-92BC-FA8FDC14E015}" type="presOf" srcId="{DCAA7802-CA28-4193-A143-3514D24651BE}" destId="{0A774A79-39AB-495B-8485-58F47ACE58E4}" srcOrd="0" destOrd="0" presId="urn:microsoft.com/office/officeart/2008/layout/VerticalCurvedList"/>
    <dgm:cxn modelId="{E177A999-057A-4655-9836-066642248A36}" type="presOf" srcId="{D4B42DE1-02E2-457C-88CE-1F60B833F055}" destId="{70FEF448-FCCA-469B-8EF8-ED526041342A}" srcOrd="0" destOrd="0" presId="urn:microsoft.com/office/officeart/2008/layout/VerticalCurvedList"/>
    <dgm:cxn modelId="{EDE56B49-DE06-4761-95B5-E4894D5C60D7}" type="presParOf" srcId="{1B37465F-8EC2-4664-B83C-C01DB0A7663D}" destId="{2CCFD510-22C3-4229-BD7F-21B32C18DC60}" srcOrd="0" destOrd="0" presId="urn:microsoft.com/office/officeart/2008/layout/VerticalCurvedList"/>
    <dgm:cxn modelId="{A9862DDA-A9B5-4F65-9582-B2FFA262A769}" type="presParOf" srcId="{2CCFD510-22C3-4229-BD7F-21B32C18DC60}" destId="{812F40F5-39FC-41C3-8150-69096E8CDD55}" srcOrd="0" destOrd="0" presId="urn:microsoft.com/office/officeart/2008/layout/VerticalCurvedList"/>
    <dgm:cxn modelId="{D4B73E56-EA99-4E31-9377-30336734861C}" type="presParOf" srcId="{812F40F5-39FC-41C3-8150-69096E8CDD55}" destId="{0C89C871-E4CB-4149-840C-6E397B6C4331}" srcOrd="0" destOrd="0" presId="urn:microsoft.com/office/officeart/2008/layout/VerticalCurvedList"/>
    <dgm:cxn modelId="{D0EB3073-FB75-4C4A-BF47-313D43884D88}" type="presParOf" srcId="{812F40F5-39FC-41C3-8150-69096E8CDD55}" destId="{0A774A79-39AB-495B-8485-58F47ACE58E4}" srcOrd="1" destOrd="0" presId="urn:microsoft.com/office/officeart/2008/layout/VerticalCurvedList"/>
    <dgm:cxn modelId="{15379717-A52C-4A30-8A5B-66B1BE286DB8}" type="presParOf" srcId="{812F40F5-39FC-41C3-8150-69096E8CDD55}" destId="{56526ABA-8149-4850-8B6C-7BD26EFD1DE8}" srcOrd="2" destOrd="0" presId="urn:microsoft.com/office/officeart/2008/layout/VerticalCurvedList"/>
    <dgm:cxn modelId="{5F4CDB55-7FE8-464B-85CF-456675CB1108}" type="presParOf" srcId="{812F40F5-39FC-41C3-8150-69096E8CDD55}" destId="{C7146FC0-0FB8-4CC3-9733-14F4D8299ABA}" srcOrd="3" destOrd="0" presId="urn:microsoft.com/office/officeart/2008/layout/VerticalCurvedList"/>
    <dgm:cxn modelId="{B374AFDA-5828-4189-BDF5-71491AFBA889}" type="presParOf" srcId="{2CCFD510-22C3-4229-BD7F-21B32C18DC60}" destId="{AAAD8AAD-DA5D-48A4-9537-186CA0C09332}" srcOrd="1" destOrd="0" presId="urn:microsoft.com/office/officeart/2008/layout/VerticalCurvedList"/>
    <dgm:cxn modelId="{B7A151FE-D47A-4C3B-84DB-35B5D3EEDAB5}" type="presParOf" srcId="{2CCFD510-22C3-4229-BD7F-21B32C18DC60}" destId="{EF02D09C-8F62-4539-8741-DF9A4F1F6282}" srcOrd="2" destOrd="0" presId="urn:microsoft.com/office/officeart/2008/layout/VerticalCurvedList"/>
    <dgm:cxn modelId="{AE28D30F-8E06-4058-9C64-15D7A15432C5}" type="presParOf" srcId="{EF02D09C-8F62-4539-8741-DF9A4F1F6282}" destId="{4BC6B960-7168-4420-B582-DFFCF0BF0814}" srcOrd="0" destOrd="0" presId="urn:microsoft.com/office/officeart/2008/layout/VerticalCurvedList"/>
    <dgm:cxn modelId="{26EB4835-9152-4E8F-A738-A660A4ECCDA2}" type="presParOf" srcId="{2CCFD510-22C3-4229-BD7F-21B32C18DC60}" destId="{70FEF448-FCCA-469B-8EF8-ED526041342A}" srcOrd="3" destOrd="0" presId="urn:microsoft.com/office/officeart/2008/layout/VerticalCurvedList"/>
    <dgm:cxn modelId="{91F50963-4F08-42C9-9DFD-D11C48398CFE}" type="presParOf" srcId="{2CCFD510-22C3-4229-BD7F-21B32C18DC60}" destId="{7FAA4C19-FFC3-4551-B6AF-E89E3C79E4FD}" srcOrd="4" destOrd="0" presId="urn:microsoft.com/office/officeart/2008/layout/VerticalCurvedList"/>
    <dgm:cxn modelId="{F337B838-0A8E-488C-AB86-07756E228FDB}" type="presParOf" srcId="{7FAA4C19-FFC3-4551-B6AF-E89E3C79E4FD}" destId="{B872DB6A-D108-40BA-AB14-5AFC8A05A08C}" srcOrd="0" destOrd="0" presId="urn:microsoft.com/office/officeart/2008/layout/VerticalCurvedList"/>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774A79-39AB-495B-8485-58F47ACE58E4}">
      <dsp:nvSpPr>
        <dsp:cNvPr id="0" name=""/>
        <dsp:cNvSpPr/>
      </dsp:nvSpPr>
      <dsp:spPr>
        <a:xfrm>
          <a:off x="-5816821" y="-897181"/>
          <a:ext cx="6979137" cy="6979137"/>
        </a:xfrm>
        <a:prstGeom prst="blockArc">
          <a:avLst>
            <a:gd name="adj1" fmla="val 18900000"/>
            <a:gd name="adj2" fmla="val 2700000"/>
            <a:gd name="adj3" fmla="val 309"/>
          </a:avLst>
        </a:prstGeom>
        <a:noFill/>
        <a:ln w="25400" cap="flat" cmpd="sng" algn="ctr">
          <a:solidFill>
            <a:schemeClr val="accent2">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AAAD8AAD-DA5D-48A4-9537-186CA0C09332}">
      <dsp:nvSpPr>
        <dsp:cNvPr id="0" name=""/>
        <dsp:cNvSpPr/>
      </dsp:nvSpPr>
      <dsp:spPr>
        <a:xfrm>
          <a:off x="953091" y="740696"/>
          <a:ext cx="6796722" cy="1481186"/>
        </a:xfrm>
        <a:prstGeom prst="rect">
          <a:avLst/>
        </a:prstGeom>
        <a:solidFill>
          <a:schemeClr val="accent2">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75692" tIns="81280" rIns="81280" bIns="81280" numCol="1" spcCol="1270" anchor="ctr" anchorCtr="0">
          <a:noAutofit/>
        </a:bodyPr>
        <a:lstStyle/>
        <a:p>
          <a:pPr lvl="0" algn="l" defTabSz="1422400">
            <a:lnSpc>
              <a:spcPct val="90000"/>
            </a:lnSpc>
            <a:spcBef>
              <a:spcPct val="0"/>
            </a:spcBef>
            <a:spcAft>
              <a:spcPct val="35000"/>
            </a:spcAft>
          </a:pPr>
          <a:r>
            <a:rPr lang="zh-TW" altLang="en-US" sz="3200" kern="1200" dirty="0" smtClean="0">
              <a:solidFill>
                <a:schemeClr val="tx1"/>
              </a:solidFill>
            </a:rPr>
            <a:t>對高雄市政府和農政單位之建議</a:t>
          </a:r>
          <a:endParaRPr lang="zh-TW" altLang="en-US" sz="3200" b="0" kern="1200" dirty="0">
            <a:solidFill>
              <a:schemeClr val="tx1"/>
            </a:solidFill>
            <a:latin typeface="微軟正黑體"/>
            <a:ea typeface="微軟正黑體"/>
            <a:cs typeface="+mn-cs"/>
          </a:endParaRPr>
        </a:p>
      </dsp:txBody>
      <dsp:txXfrm>
        <a:off x="953091" y="740696"/>
        <a:ext cx="6796722" cy="1481186"/>
      </dsp:txXfrm>
    </dsp:sp>
    <dsp:sp modelId="{4BC6B960-7168-4420-B582-DFFCF0BF0814}">
      <dsp:nvSpPr>
        <dsp:cNvPr id="0" name=""/>
        <dsp:cNvSpPr/>
      </dsp:nvSpPr>
      <dsp:spPr>
        <a:xfrm>
          <a:off x="27349" y="555548"/>
          <a:ext cx="1851483" cy="1851483"/>
        </a:xfrm>
        <a:prstGeom prst="ellipse">
          <a:avLst/>
        </a:prstGeom>
        <a:solidFill>
          <a:schemeClr val="accent1">
            <a:lumMod val="20000"/>
            <a:lumOff val="8000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70FEF448-FCCA-469B-8EF8-ED526041342A}">
      <dsp:nvSpPr>
        <dsp:cNvPr id="0" name=""/>
        <dsp:cNvSpPr/>
      </dsp:nvSpPr>
      <dsp:spPr>
        <a:xfrm>
          <a:off x="953091" y="2962891"/>
          <a:ext cx="6796722" cy="1481186"/>
        </a:xfrm>
        <a:prstGeom prst="rect">
          <a:avLst/>
        </a:prstGeom>
        <a:solidFill>
          <a:srgbClr val="92D050"/>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75692" tIns="81280" rIns="81280" bIns="81280" numCol="1" spcCol="1270" anchor="ctr" anchorCtr="0">
          <a:noAutofit/>
        </a:bodyPr>
        <a:lstStyle/>
        <a:p>
          <a:pPr lvl="0" algn="l" defTabSz="1422400">
            <a:lnSpc>
              <a:spcPct val="90000"/>
            </a:lnSpc>
            <a:spcBef>
              <a:spcPct val="0"/>
            </a:spcBef>
            <a:spcAft>
              <a:spcPct val="35000"/>
            </a:spcAft>
          </a:pPr>
          <a:r>
            <a:rPr lang="zh-TW" altLang="en-US" sz="3200" b="0" kern="1200" dirty="0" smtClean="0">
              <a:solidFill>
                <a:schemeClr val="tx1"/>
              </a:solidFill>
              <a:latin typeface="微軟正黑體"/>
              <a:ea typeface="微軟正黑體"/>
              <a:cs typeface="+mn-cs"/>
            </a:rPr>
            <a:t>對後續研究者之建議</a:t>
          </a:r>
        </a:p>
      </dsp:txBody>
      <dsp:txXfrm>
        <a:off x="953091" y="2962891"/>
        <a:ext cx="6796722" cy="1481186"/>
      </dsp:txXfrm>
    </dsp:sp>
    <dsp:sp modelId="{B872DB6A-D108-40BA-AB14-5AFC8A05A08C}">
      <dsp:nvSpPr>
        <dsp:cNvPr id="0" name=""/>
        <dsp:cNvSpPr/>
      </dsp:nvSpPr>
      <dsp:spPr>
        <a:xfrm>
          <a:off x="27349" y="2777743"/>
          <a:ext cx="1851483" cy="1851483"/>
        </a:xfrm>
        <a:prstGeom prst="ellipse">
          <a:avLst/>
        </a:prstGeom>
        <a:solidFill>
          <a:schemeClr val="accent4">
            <a:lumMod val="20000"/>
            <a:lumOff val="8000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layout5.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drawing1.xml><?xml version="1.0" encoding="utf-8"?>
<c:userShapes xmlns:c="http://schemas.openxmlformats.org/drawingml/2006/chart">
  <cdr:relSizeAnchor xmlns:cdr="http://schemas.openxmlformats.org/drawingml/2006/chartDrawing">
    <cdr:from>
      <cdr:x>0.7734</cdr:x>
      <cdr:y>0.94124</cdr:y>
    </cdr:from>
    <cdr:to>
      <cdr:x>0.88895</cdr:x>
      <cdr:y>1</cdr:y>
    </cdr:to>
    <cdr:sp macro="" textlink="">
      <cdr:nvSpPr>
        <cdr:cNvPr id="2" name="文字方塊 1"/>
        <cdr:cNvSpPr txBox="1"/>
      </cdr:nvSpPr>
      <cdr:spPr>
        <a:xfrm xmlns:a="http://schemas.openxmlformats.org/drawingml/2006/main">
          <a:off x="6265316" y="5328369"/>
          <a:ext cx="936104" cy="33265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zh-TW" altLang="en-US" sz="1100" dirty="0"/>
        </a:p>
      </cdr:txBody>
    </cdr:sp>
  </cdr:relSizeAnchor>
  <cdr:relSizeAnchor xmlns:cdr="http://schemas.openxmlformats.org/drawingml/2006/chartDrawing">
    <cdr:from>
      <cdr:x>0.4534</cdr:x>
      <cdr:y>0.90308</cdr:y>
    </cdr:from>
    <cdr:to>
      <cdr:x>0.63118</cdr:x>
      <cdr:y>1</cdr:y>
    </cdr:to>
    <cdr:sp macro="" textlink="">
      <cdr:nvSpPr>
        <cdr:cNvPr id="3" name="文字方塊 2"/>
        <cdr:cNvSpPr txBox="1"/>
      </cdr:nvSpPr>
      <cdr:spPr>
        <a:xfrm xmlns:a="http://schemas.openxmlformats.org/drawingml/2006/main">
          <a:off x="3673028" y="5112345"/>
          <a:ext cx="1440160" cy="54868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zh-TW" altLang="en-US" sz="1100" dirty="0"/>
        </a:p>
      </cdr:txBody>
    </cdr:sp>
  </cdr:relSizeAnchor>
  <cdr:relSizeAnchor xmlns:cdr="http://schemas.openxmlformats.org/drawingml/2006/chartDrawing">
    <cdr:from>
      <cdr:x>0.43112</cdr:x>
      <cdr:y>0.85345</cdr:y>
    </cdr:from>
    <cdr:to>
      <cdr:x>0.63556</cdr:x>
      <cdr:y>0.92977</cdr:y>
    </cdr:to>
    <cdr:sp macro="" textlink="">
      <cdr:nvSpPr>
        <cdr:cNvPr id="4" name="文字方塊 3"/>
        <cdr:cNvSpPr txBox="1"/>
      </cdr:nvSpPr>
      <cdr:spPr>
        <a:xfrm xmlns:a="http://schemas.openxmlformats.org/drawingml/2006/main">
          <a:off x="3492504" y="4831402"/>
          <a:ext cx="1656171" cy="43204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zh-TW" altLang="en-US" sz="1800" dirty="0"/>
            <a:t>年度</a:t>
          </a:r>
        </a:p>
      </cdr:txBody>
    </cdr:sp>
  </cdr:relSizeAnchor>
  <cdr:relSizeAnchor xmlns:cdr="http://schemas.openxmlformats.org/drawingml/2006/chartDrawing">
    <cdr:from>
      <cdr:x>0.94524</cdr:x>
      <cdr:y>0.22795</cdr:y>
    </cdr:from>
    <cdr:to>
      <cdr:x>0.99857</cdr:x>
      <cdr:y>0.5316</cdr:y>
    </cdr:to>
    <cdr:sp macro="" textlink="">
      <cdr:nvSpPr>
        <cdr:cNvPr id="9" name="文字方塊 1"/>
        <cdr:cNvSpPr txBox="1"/>
      </cdr:nvSpPr>
      <cdr:spPr>
        <a:xfrm xmlns:a="http://schemas.openxmlformats.org/drawingml/2006/main">
          <a:off x="7657390" y="1290447"/>
          <a:ext cx="432048" cy="1718964"/>
        </a:xfrm>
        <a:prstGeom xmlns:a="http://schemas.openxmlformats.org/drawingml/2006/main" prst="rect">
          <a:avLst/>
        </a:prstGeom>
        <a:noFill xmlns:a="http://schemas.openxmlformats.org/drawingml/2006/main"/>
        <a:ln xmlns:a="http://schemas.openxmlformats.org/drawingml/2006/main">
          <a:noFill/>
        </a:ln>
      </cdr:spPr>
      <cdr:txBody>
        <a:bodyPr xmlns:a="http://schemas.openxmlformats.org/drawingml/2006/main" vert="eaVert" wrap="square" lIns="0" tIns="0" rIns="0" bIns="0" rtlCol="0" anchor="ctr"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zh-TW" altLang="en-US" sz="1800" dirty="0" smtClean="0">
              <a:solidFill>
                <a:srgbClr val="FF0000"/>
              </a:solidFill>
              <a:latin typeface="+mj-ea"/>
              <a:ea typeface="+mj-ea"/>
            </a:rPr>
            <a:t>罹癌速度</a:t>
          </a:r>
          <a:r>
            <a:rPr lang="en-US" altLang="zh-TW" sz="1800" dirty="0" smtClean="0">
              <a:solidFill>
                <a:srgbClr val="FF0000"/>
              </a:solidFill>
              <a:latin typeface="+mj-ea"/>
              <a:ea typeface="+mj-ea"/>
            </a:rPr>
            <a:t>(</a:t>
          </a:r>
          <a:r>
            <a:rPr lang="zh-TW" altLang="en-US" sz="1800" dirty="0" smtClean="0">
              <a:solidFill>
                <a:srgbClr val="FF0000"/>
              </a:solidFill>
              <a:latin typeface="+mj-ea"/>
              <a:ea typeface="+mj-ea"/>
            </a:rPr>
            <a:t>分</a:t>
          </a:r>
          <a:r>
            <a:rPr lang="en-US" altLang="zh-TW" sz="1800" dirty="0" smtClean="0">
              <a:solidFill>
                <a:srgbClr val="FF0000"/>
              </a:solidFill>
              <a:latin typeface="+mj-ea"/>
              <a:ea typeface="+mj-ea"/>
            </a:rPr>
            <a:t>︰</a:t>
          </a:r>
          <a:r>
            <a:rPr lang="zh-TW" altLang="en-US" sz="1800" dirty="0" smtClean="0">
              <a:solidFill>
                <a:srgbClr val="FF0000"/>
              </a:solidFill>
              <a:latin typeface="+mj-ea"/>
              <a:ea typeface="+mj-ea"/>
            </a:rPr>
            <a:t>秒</a:t>
          </a:r>
          <a:r>
            <a:rPr lang="en-US" altLang="zh-TW" sz="1800" dirty="0" smtClean="0">
              <a:solidFill>
                <a:srgbClr val="FF0000"/>
              </a:solidFill>
              <a:latin typeface="+mj-ea"/>
              <a:ea typeface="+mj-ea"/>
            </a:rPr>
            <a:t>)</a:t>
          </a:r>
          <a:endParaRPr lang="zh-TW" altLang="en-US" sz="1800" dirty="0">
            <a:solidFill>
              <a:srgbClr val="FF0000"/>
            </a:solidFill>
            <a:latin typeface="+mj-ea"/>
            <a:ea typeface="+mj-ea"/>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51851" cy="497284"/>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58536" y="0"/>
            <a:ext cx="2951851" cy="497284"/>
          </a:xfrm>
          <a:prstGeom prst="rect">
            <a:avLst/>
          </a:prstGeom>
        </p:spPr>
        <p:txBody>
          <a:bodyPr vert="horz" lIns="91440" tIns="45720" rIns="91440" bIns="45720" rtlCol="0"/>
          <a:lstStyle>
            <a:lvl1pPr algn="r">
              <a:defRPr sz="1200"/>
            </a:lvl1pPr>
          </a:lstStyle>
          <a:p>
            <a:fld id="{92671AE1-F368-49EE-BDF5-C84D57D03FD4}" type="datetimeFigureOut">
              <a:rPr lang="zh-TW" altLang="en-US" smtClean="0"/>
              <a:t>2015/7/24</a:t>
            </a:fld>
            <a:endParaRPr lang="zh-TW" altLang="en-US"/>
          </a:p>
        </p:txBody>
      </p:sp>
      <p:sp>
        <p:nvSpPr>
          <p:cNvPr id="4" name="投影片圖像版面配置區 3"/>
          <p:cNvSpPr>
            <a:spLocks noGrp="1" noRot="1" noChangeAspect="1"/>
          </p:cNvSpPr>
          <p:nvPr>
            <p:ph type="sldImg" idx="2"/>
          </p:nvPr>
        </p:nvSpPr>
        <p:spPr>
          <a:xfrm>
            <a:off x="920750" y="746125"/>
            <a:ext cx="4970463" cy="3729038"/>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1197" y="4724202"/>
            <a:ext cx="5449570" cy="447556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9446678"/>
            <a:ext cx="2951851" cy="497284"/>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8536" y="9446678"/>
            <a:ext cx="2951851" cy="497284"/>
          </a:xfrm>
          <a:prstGeom prst="rect">
            <a:avLst/>
          </a:prstGeom>
        </p:spPr>
        <p:txBody>
          <a:bodyPr vert="horz" lIns="91440" tIns="45720" rIns="91440" bIns="45720" rtlCol="0" anchor="b"/>
          <a:lstStyle>
            <a:lvl1pPr algn="r">
              <a:defRPr sz="1200"/>
            </a:lvl1pPr>
          </a:lstStyle>
          <a:p>
            <a:fld id="{FCF136BA-BFAA-453C-A634-118A4819DDA8}" type="slidenum">
              <a:rPr lang="zh-TW" altLang="en-US" smtClean="0"/>
              <a:t>‹#›</a:t>
            </a:fld>
            <a:endParaRPr lang="zh-TW" altLang="en-US"/>
          </a:p>
        </p:txBody>
      </p:sp>
    </p:spTree>
    <p:extLst>
      <p:ext uri="{BB962C8B-B14F-4D97-AF65-F5344CB8AC3E}">
        <p14:creationId xmlns:p14="http://schemas.microsoft.com/office/powerpoint/2010/main" val="1217973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1800" dirty="0"/>
              <a:t>蘇教授黃教授李老師早，以及各位同學大家早安，我是佩芬，今天報告的題目為主觀知識和客觀知識對有機農產品消費量影響之研究。</a:t>
            </a:r>
          </a:p>
          <a:p>
            <a:endParaRPr lang="zh-TW" altLang="en-US" sz="1800" dirty="0"/>
          </a:p>
          <a:p>
            <a:endParaRPr lang="zh-TW" altLang="en-US" sz="1800" dirty="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1</a:t>
            </a:fld>
            <a:endParaRPr lang="zh-TW" altLang="en-US"/>
          </a:p>
        </p:txBody>
      </p:sp>
    </p:spTree>
    <p:extLst>
      <p:ext uri="{BB962C8B-B14F-4D97-AF65-F5344CB8AC3E}">
        <p14:creationId xmlns:p14="http://schemas.microsoft.com/office/powerpoint/2010/main" val="8071385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2400" dirty="0"/>
              <a:t>台灣於</a:t>
            </a:r>
            <a:r>
              <a:rPr lang="en-US" altLang="zh-TW" sz="2400" dirty="0"/>
              <a:t>1995</a:t>
            </a:r>
            <a:r>
              <a:rPr lang="zh-TW" altLang="en-US" sz="2400" dirty="0"/>
              <a:t>年開始推廣有機栽培</a:t>
            </a:r>
            <a:r>
              <a:rPr lang="zh-TW" altLang="en-US" sz="2400" dirty="0">
                <a:latin typeface="新細明體" panose="02020500000000000000" pitchFamily="18" charset="-120"/>
                <a:ea typeface="新細明體" panose="02020500000000000000" pitchFamily="18" charset="-120"/>
              </a:rPr>
              <a:t>，有機蔬果栽種面積從</a:t>
            </a:r>
            <a:r>
              <a:rPr lang="en-US" altLang="zh-TW" sz="2400" dirty="0">
                <a:latin typeface="新細明體" panose="02020500000000000000" pitchFamily="18" charset="-120"/>
                <a:ea typeface="新細明體" panose="02020500000000000000" pitchFamily="18" charset="-120"/>
              </a:rPr>
              <a:t>2006</a:t>
            </a:r>
            <a:r>
              <a:rPr lang="zh-TW" altLang="en-US" sz="2400" dirty="0">
                <a:latin typeface="新細明體" panose="02020500000000000000" pitchFamily="18" charset="-120"/>
                <a:ea typeface="新細明體" panose="02020500000000000000" pitchFamily="18" charset="-120"/>
              </a:rPr>
              <a:t>年的</a:t>
            </a:r>
            <a:r>
              <a:rPr lang="en-US" altLang="zh-TW" sz="2400" dirty="0">
                <a:latin typeface="新細明體" panose="02020500000000000000" pitchFamily="18" charset="-120"/>
                <a:ea typeface="新細明體" panose="02020500000000000000" pitchFamily="18" charset="-120"/>
              </a:rPr>
              <a:t>5</a:t>
            </a:r>
            <a:r>
              <a:rPr lang="zh-TW" altLang="en-US" sz="2400" dirty="0">
                <a:latin typeface="新細明體" panose="02020500000000000000" pitchFamily="18" charset="-120"/>
                <a:ea typeface="新細明體" panose="02020500000000000000" pitchFamily="18" charset="-120"/>
              </a:rPr>
              <a:t>百多公頃到</a:t>
            </a:r>
            <a:r>
              <a:rPr lang="en-US" altLang="zh-TW" sz="2400" dirty="0">
                <a:latin typeface="新細明體" panose="02020500000000000000" pitchFamily="18" charset="-120"/>
                <a:ea typeface="新細明體" panose="02020500000000000000" pitchFamily="18" charset="-120"/>
              </a:rPr>
              <a:t>2014</a:t>
            </a:r>
            <a:r>
              <a:rPr lang="zh-TW" altLang="en-US" sz="2400" dirty="0">
                <a:latin typeface="新細明體" panose="02020500000000000000" pitchFamily="18" charset="-120"/>
                <a:ea typeface="新細明體" panose="02020500000000000000" pitchFamily="18" charset="-120"/>
              </a:rPr>
              <a:t>年的</a:t>
            </a:r>
            <a:r>
              <a:rPr lang="en-US" altLang="zh-TW" sz="2400" dirty="0">
                <a:latin typeface="新細明體" panose="02020500000000000000" pitchFamily="18" charset="-120"/>
                <a:ea typeface="新細明體" panose="02020500000000000000" pitchFamily="18" charset="-120"/>
              </a:rPr>
              <a:t>3</a:t>
            </a:r>
            <a:r>
              <a:rPr lang="zh-TW" altLang="en-US" sz="2400" dirty="0">
                <a:latin typeface="新細明體" panose="02020500000000000000" pitchFamily="18" charset="-120"/>
                <a:ea typeface="新細明體" panose="02020500000000000000" pitchFamily="18" charset="-120"/>
              </a:rPr>
              <a:t>千多公頃，數據顯示有機農業的發展已被社會大眾所認可。</a:t>
            </a:r>
            <a:endParaRPr lang="zh-TW" altLang="en-US" sz="2400" dirty="0"/>
          </a:p>
          <a:p>
            <a:endParaRPr lang="zh-TW" altLang="en-US" sz="2400" dirty="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10</a:t>
            </a:fld>
            <a:endParaRPr lang="zh-TW" altLang="en-US"/>
          </a:p>
        </p:txBody>
      </p:sp>
    </p:spTree>
    <p:extLst>
      <p:ext uri="{BB962C8B-B14F-4D97-AF65-F5344CB8AC3E}">
        <p14:creationId xmlns:p14="http://schemas.microsoft.com/office/powerpoint/2010/main" val="29907983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hangingPunct="0"/>
            <a:r>
              <a:rPr lang="zh-TW" altLang="zh-TW" sz="2000" dirty="0"/>
              <a:t>台灣農民以多元化方式行銷</a:t>
            </a:r>
            <a:r>
              <a:rPr lang="zh-TW" altLang="en-US" sz="2000" dirty="0"/>
              <a:t>有機農產品</a:t>
            </a:r>
            <a:r>
              <a:rPr lang="zh-TW" altLang="zh-TW" sz="2000" dirty="0"/>
              <a:t>，一般可分為直接通路和間接通路</a:t>
            </a:r>
            <a:r>
              <a:rPr lang="en-US" altLang="zh-TW" sz="2000" dirty="0"/>
              <a:t>:</a:t>
            </a:r>
            <a:r>
              <a:rPr lang="zh-TW" altLang="en-US" sz="2000" dirty="0"/>
              <a:t>直接通路分為</a:t>
            </a:r>
            <a:r>
              <a:rPr lang="en-US" altLang="zh-TW" sz="2000" dirty="0"/>
              <a:t>………</a:t>
            </a:r>
            <a:r>
              <a:rPr lang="zh-TW" altLang="en-US" sz="2000" dirty="0"/>
              <a:t>間接通路分為</a:t>
            </a:r>
            <a:r>
              <a:rPr lang="en-US" altLang="zh-TW" sz="2000" dirty="0"/>
              <a:t>……….</a:t>
            </a:r>
          </a:p>
          <a:p>
            <a:pPr hangingPunct="0"/>
            <a:endParaRPr lang="en-US" altLang="zh-TW" sz="2000" dirty="0"/>
          </a:p>
          <a:p>
            <a:pPr hangingPunct="0"/>
            <a:endParaRPr lang="en-US" altLang="zh-TW" sz="2000" dirty="0" smtClean="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11</a:t>
            </a:fld>
            <a:endParaRPr lang="zh-TW" altLang="en-US"/>
          </a:p>
        </p:txBody>
      </p:sp>
    </p:spTree>
    <p:extLst>
      <p:ext uri="{BB962C8B-B14F-4D97-AF65-F5344CB8AC3E}">
        <p14:creationId xmlns:p14="http://schemas.microsoft.com/office/powerpoint/2010/main" val="28405684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en-US" altLang="zh-TW" sz="2000" dirty="0" smtClean="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12</a:t>
            </a:fld>
            <a:endParaRPr lang="zh-TW" altLang="en-US"/>
          </a:p>
        </p:txBody>
      </p:sp>
    </p:spTree>
    <p:extLst>
      <p:ext uri="{BB962C8B-B14F-4D97-AF65-F5344CB8AC3E}">
        <p14:creationId xmlns:p14="http://schemas.microsoft.com/office/powerpoint/2010/main" val="20438612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en-US" altLang="zh-TW" sz="2000" dirty="0"/>
          </a:p>
          <a:p>
            <a:endParaRPr lang="zh-TW" altLang="en-US" sz="2000" dirty="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13</a:t>
            </a:fld>
            <a:endParaRPr lang="zh-TW" altLang="en-US"/>
          </a:p>
        </p:txBody>
      </p:sp>
    </p:spTree>
    <p:extLst>
      <p:ext uri="{BB962C8B-B14F-4D97-AF65-F5344CB8AC3E}">
        <p14:creationId xmlns:p14="http://schemas.microsoft.com/office/powerpoint/2010/main" val="32198579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en-US" altLang="zh-TW" sz="2800" dirty="0" smtClean="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14</a:t>
            </a:fld>
            <a:endParaRPr lang="zh-TW" altLang="en-US"/>
          </a:p>
        </p:txBody>
      </p:sp>
    </p:spTree>
    <p:extLst>
      <p:ext uri="{BB962C8B-B14F-4D97-AF65-F5344CB8AC3E}">
        <p14:creationId xmlns:p14="http://schemas.microsoft.com/office/powerpoint/2010/main" val="24147494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hangingPunct="0"/>
            <a:endParaRPr lang="zh-TW" altLang="zh-TW" sz="2800" dirty="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15</a:t>
            </a:fld>
            <a:endParaRPr lang="zh-TW" altLang="en-US"/>
          </a:p>
        </p:txBody>
      </p:sp>
    </p:spTree>
    <p:extLst>
      <p:ext uri="{BB962C8B-B14F-4D97-AF65-F5344CB8AC3E}">
        <p14:creationId xmlns:p14="http://schemas.microsoft.com/office/powerpoint/2010/main" val="29892457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2400" dirty="0"/>
              <a:t>以下為本研究方法</a:t>
            </a:r>
            <a:r>
              <a:rPr lang="zh-TW" altLang="en-US" sz="2400" dirty="0">
                <a:latin typeface="新細明體" panose="02020500000000000000" pitchFamily="18" charset="-120"/>
                <a:ea typeface="新細明體" panose="02020500000000000000" pitchFamily="18" charset="-120"/>
              </a:rPr>
              <a:t>，依序為大家做介紹</a:t>
            </a:r>
            <a:endParaRPr lang="zh-TW" altLang="en-US" sz="2400" dirty="0"/>
          </a:p>
          <a:p>
            <a:endParaRPr lang="zh-TW" altLang="en-US" sz="2400" dirty="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16</a:t>
            </a:fld>
            <a:endParaRPr lang="zh-TW" altLang="en-US"/>
          </a:p>
        </p:txBody>
      </p:sp>
    </p:spTree>
    <p:extLst>
      <p:ext uri="{BB962C8B-B14F-4D97-AF65-F5344CB8AC3E}">
        <p14:creationId xmlns:p14="http://schemas.microsoft.com/office/powerpoint/2010/main" val="24163965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3200" dirty="0"/>
              <a:t>基於上述研究背景和文獻回顧</a:t>
            </a:r>
            <a:r>
              <a:rPr lang="zh-TW" altLang="en-US" sz="3200" dirty="0">
                <a:latin typeface="新細明體" panose="02020500000000000000" pitchFamily="18" charset="-120"/>
                <a:ea typeface="新細明體" panose="02020500000000000000" pitchFamily="18" charset="-120"/>
              </a:rPr>
              <a:t>，</a:t>
            </a:r>
            <a:r>
              <a:rPr lang="zh-TW" altLang="en-US" sz="3200" dirty="0"/>
              <a:t>本研究欲探討消費者對有機農產品之主觀知識、客觀知識、態度對消費量是否具有影響</a:t>
            </a:r>
            <a:endParaRPr lang="en-US" altLang="zh-TW" sz="3200" dirty="0"/>
          </a:p>
          <a:p>
            <a:endParaRPr lang="en-US" altLang="zh-TW" sz="3200" dirty="0" smtClean="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17</a:t>
            </a:fld>
            <a:endParaRPr lang="zh-TW" altLang="en-US"/>
          </a:p>
        </p:txBody>
      </p:sp>
    </p:spTree>
    <p:extLst>
      <p:ext uri="{BB962C8B-B14F-4D97-AF65-F5344CB8AC3E}">
        <p14:creationId xmlns:p14="http://schemas.microsoft.com/office/powerpoint/2010/main" val="31770436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2000" dirty="0"/>
              <a:t>研究對象分為</a:t>
            </a:r>
            <a:r>
              <a:rPr lang="en-US" altLang="zh-TW" sz="2000" dirty="0"/>
              <a:t>(1)</a:t>
            </a:r>
            <a:r>
              <a:rPr lang="zh-TW" altLang="en-US" sz="2000" dirty="0"/>
              <a:t>有機專賣店和有機農夫市集 有</a:t>
            </a:r>
            <a:r>
              <a:rPr lang="en-US" altLang="zh-TW" sz="2000" dirty="0"/>
              <a:t>……(2)</a:t>
            </a:r>
            <a:r>
              <a:rPr lang="zh-TW" altLang="en-US" sz="2000" dirty="0"/>
              <a:t>連鎖量店和超市 有</a:t>
            </a:r>
            <a:r>
              <a:rPr lang="en-US" altLang="zh-TW" sz="2000" dirty="0"/>
              <a:t>……..</a:t>
            </a:r>
          </a:p>
          <a:p>
            <a:endParaRPr lang="en-US" altLang="zh-TW" sz="2000" dirty="0" smtClean="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18</a:t>
            </a:fld>
            <a:endParaRPr lang="zh-TW" altLang="en-US"/>
          </a:p>
        </p:txBody>
      </p:sp>
    </p:spTree>
    <p:extLst>
      <p:ext uri="{BB962C8B-B14F-4D97-AF65-F5344CB8AC3E}">
        <p14:creationId xmlns:p14="http://schemas.microsoft.com/office/powerpoint/2010/main" val="29858295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19</a:t>
            </a:fld>
            <a:endParaRPr lang="zh-TW" altLang="en-US"/>
          </a:p>
        </p:txBody>
      </p:sp>
    </p:spTree>
    <p:extLst>
      <p:ext uri="{BB962C8B-B14F-4D97-AF65-F5344CB8AC3E}">
        <p14:creationId xmlns:p14="http://schemas.microsoft.com/office/powerpoint/2010/main" val="40804336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defRPr/>
            </a:pPr>
            <a:r>
              <a:rPr lang="zh-TW" altLang="en-US" sz="1800" dirty="0"/>
              <a:t>以下為本研究大綱，分為五大項</a:t>
            </a:r>
            <a:r>
              <a:rPr lang="zh-TW" altLang="en-US" sz="1800" dirty="0">
                <a:latin typeface="微軟正黑體"/>
                <a:ea typeface="微軟正黑體"/>
              </a:rPr>
              <a:t>，</a:t>
            </a:r>
            <a:r>
              <a:rPr lang="zh-TW" altLang="en-US" sz="1800" dirty="0"/>
              <a:t>依序為大家做介紹</a:t>
            </a:r>
          </a:p>
          <a:p>
            <a:pPr>
              <a:defRPr/>
            </a:pPr>
            <a:endParaRPr lang="zh-TW" altLang="en-US" sz="1800" dirty="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2</a:t>
            </a:fld>
            <a:endParaRPr lang="zh-TW" altLang="en-US"/>
          </a:p>
        </p:txBody>
      </p:sp>
    </p:spTree>
    <p:extLst>
      <p:ext uri="{BB962C8B-B14F-4D97-AF65-F5344CB8AC3E}">
        <p14:creationId xmlns:p14="http://schemas.microsoft.com/office/powerpoint/2010/main" val="25521298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2000" dirty="0"/>
              <a:t>表中為問卷發放</a:t>
            </a:r>
            <a:r>
              <a:rPr lang="en-US" altLang="zh-TW" sz="2000" dirty="0"/>
              <a:t>16</a:t>
            </a:r>
            <a:r>
              <a:rPr lang="zh-TW" altLang="en-US" sz="2000" dirty="0"/>
              <a:t>區和問卷數量請參閱</a:t>
            </a:r>
          </a:p>
          <a:p>
            <a:endParaRPr lang="zh-TW" altLang="en-US" sz="2000" dirty="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20</a:t>
            </a:fld>
            <a:endParaRPr lang="zh-TW" altLang="en-US"/>
          </a:p>
        </p:txBody>
      </p:sp>
    </p:spTree>
    <p:extLst>
      <p:ext uri="{BB962C8B-B14F-4D97-AF65-F5344CB8AC3E}">
        <p14:creationId xmlns:p14="http://schemas.microsoft.com/office/powerpoint/2010/main" val="33622562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2000" dirty="0"/>
              <a:t>根據文獻共設計</a:t>
            </a:r>
            <a:r>
              <a:rPr lang="en-US" altLang="zh-TW" sz="2000" dirty="0"/>
              <a:t>4</a:t>
            </a:r>
            <a:r>
              <a:rPr lang="zh-TW" altLang="en-US" sz="2000" dirty="0"/>
              <a:t>個構面</a:t>
            </a:r>
            <a:r>
              <a:rPr lang="en-US" altLang="zh-TW" sz="2000" dirty="0"/>
              <a:t>32</a:t>
            </a:r>
            <a:r>
              <a:rPr lang="zh-TW" altLang="en-US" sz="2000" dirty="0"/>
              <a:t>個題項</a:t>
            </a:r>
            <a:endParaRPr lang="en-US" altLang="zh-TW" sz="2000" dirty="0"/>
          </a:p>
          <a:p>
            <a:pPr>
              <a:defRPr/>
            </a:pPr>
            <a:r>
              <a:rPr lang="zh-TW" altLang="en-US" sz="2000" dirty="0">
                <a:latin typeface="微軟正黑體" panose="020B0604030504040204" pitchFamily="34" charset="-120"/>
                <a:ea typeface="微軟正黑體" panose="020B0604030504040204" pitchFamily="34" charset="-120"/>
              </a:rPr>
              <a:t>主觀知識和態度，</a:t>
            </a:r>
            <a:r>
              <a:rPr lang="zh-TW" altLang="en-US" sz="2000" dirty="0"/>
              <a:t>採用李克特量表方式。</a:t>
            </a:r>
            <a:endParaRPr lang="en-US" altLang="zh-TW" sz="2000" dirty="0"/>
          </a:p>
          <a:p>
            <a:pPr lvl="0">
              <a:defRPr/>
            </a:pPr>
            <a:r>
              <a:rPr lang="zh-TW" altLang="en-US" sz="2000" dirty="0">
                <a:solidFill>
                  <a:prstClr val="black"/>
                </a:solidFill>
              </a:rPr>
              <a:t>社經背景與有機農產品消費量則是以</a:t>
            </a:r>
            <a:r>
              <a:rPr lang="zh-TW" altLang="en-US" sz="2000" dirty="0">
                <a:solidFill>
                  <a:prstClr val="black"/>
                </a:solidFill>
                <a:latin typeface="Times New Roman" panose="02020603050405020304" pitchFamily="18" charset="0"/>
                <a:ea typeface="微軟正黑體" panose="020B0604030504040204" pitchFamily="34" charset="-120"/>
                <a:cs typeface="Times New Roman" panose="02020603050405020304" pitchFamily="18" charset="0"/>
              </a:rPr>
              <a:t>名目尺度和順序尺度的方式</a:t>
            </a:r>
            <a:r>
              <a:rPr lang="zh-TW" altLang="en-US" sz="2000" dirty="0"/>
              <a:t>。</a:t>
            </a:r>
            <a:endParaRPr lang="en-US" altLang="zh-TW" sz="2000" dirty="0"/>
          </a:p>
          <a:p>
            <a:pPr lvl="0">
              <a:defRPr/>
            </a:pPr>
            <a:r>
              <a:rPr lang="zh-TW" altLang="en-US" sz="2000" dirty="0">
                <a:solidFill>
                  <a:prstClr val="black"/>
                </a:solidFill>
              </a:rPr>
              <a:t>客觀知識以是非題作答</a:t>
            </a:r>
            <a:r>
              <a:rPr lang="zh-TW" altLang="en-US" sz="2000" dirty="0">
                <a:latin typeface="微軟正黑體" panose="020B0604030504040204" pitchFamily="34" charset="-120"/>
                <a:ea typeface="微軟正黑體" panose="020B0604030504040204" pitchFamily="34" charset="-120"/>
              </a:rPr>
              <a:t>，答對得一分，答錯不計分</a:t>
            </a:r>
            <a:r>
              <a:rPr lang="zh-TW" altLang="en-US" sz="2000" dirty="0"/>
              <a:t>。</a:t>
            </a:r>
            <a:endParaRPr lang="zh-TW" altLang="en-US" sz="2000" dirty="0">
              <a:solidFill>
                <a:prstClr val="black"/>
              </a:solidFill>
            </a:endParaRPr>
          </a:p>
          <a:p>
            <a:endParaRPr lang="zh-TW" altLang="en-US" sz="1800" dirty="0"/>
          </a:p>
          <a:p>
            <a:endParaRPr lang="zh-TW" altLang="en-US" sz="2000" dirty="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21</a:t>
            </a:fld>
            <a:endParaRPr lang="zh-TW" altLang="en-US"/>
          </a:p>
        </p:txBody>
      </p:sp>
    </p:spTree>
    <p:extLst>
      <p:ext uri="{BB962C8B-B14F-4D97-AF65-F5344CB8AC3E}">
        <p14:creationId xmlns:p14="http://schemas.microsoft.com/office/powerpoint/2010/main" val="37073372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sz="1800" dirty="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22</a:t>
            </a:fld>
            <a:endParaRPr lang="zh-TW" altLang="en-US"/>
          </a:p>
        </p:txBody>
      </p:sp>
    </p:spTree>
    <p:extLst>
      <p:ext uri="{BB962C8B-B14F-4D97-AF65-F5344CB8AC3E}">
        <p14:creationId xmlns:p14="http://schemas.microsoft.com/office/powerpoint/2010/main" val="39515120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defRPr/>
            </a:pPr>
            <a:r>
              <a:rPr lang="zh-TW" altLang="zh-TW" sz="2000" dirty="0"/>
              <a:t>填答問卷的消費者主要以女性居多，</a:t>
            </a:r>
            <a:r>
              <a:rPr lang="zh-TW" altLang="en-US" sz="2000" dirty="0"/>
              <a:t>推估原因在於家庭採購烹調以女性為主</a:t>
            </a:r>
            <a:r>
              <a:rPr lang="zh-TW" altLang="en-US" sz="2000" dirty="0">
                <a:latin typeface="新細明體" panose="02020500000000000000" pitchFamily="18" charset="-120"/>
                <a:ea typeface="新細明體" panose="02020500000000000000" pitchFamily="18" charset="-120"/>
              </a:rPr>
              <a:t>，學歷以</a:t>
            </a:r>
            <a:r>
              <a:rPr lang="zh-TW" altLang="zh-TW" sz="2000" dirty="0"/>
              <a:t>大學程度以上</a:t>
            </a:r>
            <a:r>
              <a:rPr lang="zh-TW" altLang="en-US" sz="2000" dirty="0"/>
              <a:t>為居多</a:t>
            </a:r>
            <a:r>
              <a:rPr lang="zh-TW" altLang="zh-TW" sz="2000" dirty="0"/>
              <a:t>，</a:t>
            </a:r>
            <a:endParaRPr lang="en-US" altLang="zh-TW" sz="2000" dirty="0"/>
          </a:p>
          <a:p>
            <a:pPr>
              <a:defRPr/>
            </a:pPr>
            <a:endParaRPr lang="en-US" altLang="zh-TW" sz="2000" dirty="0"/>
          </a:p>
          <a:p>
            <a:pPr>
              <a:defRPr/>
            </a:pPr>
            <a:r>
              <a:rPr lang="zh-TW" altLang="en-US" sz="2000" dirty="0"/>
              <a:t>與</a:t>
            </a:r>
            <a:r>
              <a:rPr lang="en-US" altLang="zh-TW" sz="2000" dirty="0" err="1"/>
              <a:t>Aertsens</a:t>
            </a:r>
            <a:r>
              <a:rPr lang="en-US" altLang="zh-TW" sz="2000" dirty="0"/>
              <a:t>  in 2011</a:t>
            </a:r>
            <a:r>
              <a:rPr lang="zh-TW" altLang="en-US" sz="2000" dirty="0"/>
              <a:t>研究中</a:t>
            </a:r>
            <a:r>
              <a:rPr lang="zh-TW" altLang="zh-TW" sz="2000" dirty="0"/>
              <a:t>受訪者以女性居多，</a:t>
            </a:r>
            <a:r>
              <a:rPr lang="zh-TW" altLang="en-US" sz="2000" dirty="0"/>
              <a:t>學歷</a:t>
            </a:r>
            <a:r>
              <a:rPr lang="zh-TW" altLang="zh-TW" sz="2000" dirty="0"/>
              <a:t>以大學</a:t>
            </a:r>
            <a:r>
              <a:rPr lang="zh-TW" altLang="en-US" sz="2000" dirty="0"/>
              <a:t>程度</a:t>
            </a:r>
            <a:r>
              <a:rPr lang="zh-TW" altLang="zh-TW" sz="2000" dirty="0"/>
              <a:t>以上</a:t>
            </a:r>
            <a:r>
              <a:rPr lang="zh-TW" altLang="en-US" sz="2000" dirty="0"/>
              <a:t>為居多的結果相同</a:t>
            </a:r>
            <a:r>
              <a:rPr lang="zh-TW" altLang="zh-TW" sz="2000" dirty="0"/>
              <a:t>，</a:t>
            </a:r>
            <a:r>
              <a:rPr lang="zh-TW" altLang="en-US" sz="2000" dirty="0"/>
              <a:t>數據顯示</a:t>
            </a:r>
            <a:r>
              <a:rPr lang="zh-TW" altLang="zh-TW" sz="2000" dirty="0"/>
              <a:t>接觸有機農產品的族群</a:t>
            </a:r>
            <a:r>
              <a:rPr lang="zh-TW" altLang="en-US" sz="2000" dirty="0"/>
              <a:t>不論國內或國外以</a:t>
            </a:r>
            <a:r>
              <a:rPr lang="zh-TW" altLang="zh-TW" sz="2000" dirty="0"/>
              <a:t>受高等教育者為居多</a:t>
            </a:r>
            <a:endParaRPr lang="en-US" altLang="zh-TW" sz="2000" dirty="0"/>
          </a:p>
          <a:p>
            <a:pPr>
              <a:defRPr/>
            </a:pPr>
            <a:endParaRPr lang="en-US" altLang="zh-TW" sz="2000" dirty="0"/>
          </a:p>
          <a:p>
            <a:pPr>
              <a:defRPr/>
            </a:pPr>
            <a:endParaRPr lang="en-US" altLang="zh-TW" sz="2000" dirty="0"/>
          </a:p>
          <a:p>
            <a:endParaRPr lang="zh-TW" altLang="en-US" sz="2000" dirty="0"/>
          </a:p>
          <a:p>
            <a:endParaRPr lang="zh-TW" altLang="en-US" sz="2000" dirty="0"/>
          </a:p>
          <a:p>
            <a:endParaRPr lang="zh-TW" altLang="en-US" sz="2000" dirty="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23</a:t>
            </a:fld>
            <a:endParaRPr lang="zh-TW" altLang="en-US"/>
          </a:p>
        </p:txBody>
      </p:sp>
    </p:spTree>
    <p:extLst>
      <p:ext uri="{BB962C8B-B14F-4D97-AF65-F5344CB8AC3E}">
        <p14:creationId xmlns:p14="http://schemas.microsoft.com/office/powerpoint/2010/main" val="17465918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a:xfrm>
            <a:off x="681197" y="4724202"/>
            <a:ext cx="5449570" cy="4857154"/>
          </a:xfrm>
        </p:spPr>
        <p:txBody>
          <a:bodyPr/>
          <a:lstStyle/>
          <a:p>
            <a:r>
              <a:rPr lang="zh-TW" altLang="zh-TW" sz="1800" dirty="0"/>
              <a:t>為了解客觀知識對主觀知識之預測，以客觀知識為自變項，主觀知識為依變項</a:t>
            </a:r>
            <a:r>
              <a:rPr lang="zh-TW" altLang="en-US" sz="1800" dirty="0"/>
              <a:t>分析</a:t>
            </a:r>
            <a:r>
              <a:rPr lang="zh-TW" altLang="zh-TW" sz="1800" dirty="0"/>
              <a:t>，研究結果</a:t>
            </a:r>
            <a:r>
              <a:rPr lang="en-US" altLang="zh-TW" sz="1800" i="1" dirty="0"/>
              <a:t>β</a:t>
            </a:r>
            <a:r>
              <a:rPr lang="zh-TW" altLang="zh-TW" sz="1800" dirty="0"/>
              <a:t>值為</a:t>
            </a:r>
            <a:r>
              <a:rPr lang="en-US" altLang="zh-TW" sz="1800" dirty="0"/>
              <a:t>0.017</a:t>
            </a:r>
            <a:r>
              <a:rPr lang="zh-TW" altLang="zh-TW" sz="1800" dirty="0"/>
              <a:t>；</a:t>
            </a:r>
            <a:r>
              <a:rPr lang="en-US" altLang="zh-TW" sz="1800" i="1" dirty="0"/>
              <a:t>p </a:t>
            </a:r>
            <a:r>
              <a:rPr lang="en-US" altLang="zh-TW" sz="1800" dirty="0"/>
              <a:t>&gt; .05 </a:t>
            </a:r>
            <a:r>
              <a:rPr lang="zh-TW" altLang="en-US" sz="1800" dirty="0"/>
              <a:t>即</a:t>
            </a:r>
            <a:r>
              <a:rPr lang="zh-TW" altLang="zh-TW" sz="1800" dirty="0"/>
              <a:t>客觀知識對主觀知識沒有顯著正向影響</a:t>
            </a:r>
            <a:r>
              <a:rPr lang="zh-TW" altLang="en-US" sz="1800" dirty="0">
                <a:latin typeface="新細明體" panose="02020500000000000000" pitchFamily="18" charset="-120"/>
                <a:ea typeface="新細明體" panose="02020500000000000000" pitchFamily="18" charset="-120"/>
              </a:rPr>
              <a:t>。</a:t>
            </a:r>
            <a:endParaRPr lang="en-US" altLang="zh-TW" sz="1800" dirty="0"/>
          </a:p>
          <a:p>
            <a:endParaRPr lang="en-US" altLang="zh-TW" sz="1800" dirty="0"/>
          </a:p>
          <a:p>
            <a:r>
              <a:rPr lang="zh-TW" altLang="zh-TW" sz="1800" dirty="0"/>
              <a:t>與</a:t>
            </a:r>
            <a:r>
              <a:rPr lang="en-US" altLang="zh-TW" sz="1800" dirty="0" err="1"/>
              <a:t>Aertsens</a:t>
            </a:r>
            <a:r>
              <a:rPr lang="en-US" altLang="zh-TW" sz="1800" dirty="0"/>
              <a:t> in (2011)</a:t>
            </a:r>
            <a:r>
              <a:rPr lang="zh-TW" altLang="zh-TW" sz="1800" dirty="0"/>
              <a:t>探討比利時</a:t>
            </a:r>
            <a:r>
              <a:rPr lang="en-US" altLang="zh-TW" sz="1800" dirty="0"/>
              <a:t>529</a:t>
            </a:r>
            <a:r>
              <a:rPr lang="zh-TW" altLang="zh-TW" sz="1800" dirty="0"/>
              <a:t>位消費者有機蔬菜主觀知識、客觀知識、態度和消費量關係。研究結果顯示客觀知識對主觀知識</a:t>
            </a:r>
            <a:r>
              <a:rPr lang="zh-TW" altLang="en-US" sz="1800" dirty="0"/>
              <a:t>有顯著正向影響</a:t>
            </a:r>
            <a:r>
              <a:rPr lang="zh-TW" altLang="zh-TW" sz="1800" dirty="0"/>
              <a:t>。</a:t>
            </a:r>
            <a:r>
              <a:rPr lang="zh-TW" altLang="en-US" sz="1800" dirty="0"/>
              <a:t>與本研究結果不同</a:t>
            </a:r>
            <a:r>
              <a:rPr lang="zh-TW" altLang="zh-TW" sz="1800" dirty="0"/>
              <a:t>。</a:t>
            </a:r>
            <a:endParaRPr lang="en-US" altLang="zh-TW" sz="1800" dirty="0"/>
          </a:p>
          <a:p>
            <a:endParaRPr lang="en-US" altLang="zh-TW" sz="1800" dirty="0"/>
          </a:p>
          <a:p>
            <a:r>
              <a:rPr lang="zh-TW" altLang="en-US" sz="1800" dirty="0"/>
              <a:t>推估原因</a:t>
            </a:r>
            <a:r>
              <a:rPr lang="en-US" altLang="zh-TW" sz="1800" dirty="0" err="1"/>
              <a:t>Aertsens</a:t>
            </a:r>
            <a:r>
              <a:rPr lang="zh-TW" altLang="zh-TW" sz="1800" dirty="0"/>
              <a:t>等</a:t>
            </a:r>
            <a:r>
              <a:rPr lang="en-US" altLang="zh-TW" sz="1800" dirty="0"/>
              <a:t>in(2011)</a:t>
            </a:r>
            <a:r>
              <a:rPr lang="zh-TW" altLang="zh-TW" sz="1800" dirty="0"/>
              <a:t>研究中社經背景包括</a:t>
            </a:r>
            <a:r>
              <a:rPr lang="zh-TW" altLang="en-US" sz="1800" dirty="0"/>
              <a:t>政府機關</a:t>
            </a:r>
            <a:r>
              <a:rPr lang="zh-TW" altLang="zh-TW" sz="1800" dirty="0"/>
              <a:t>環保組織成員</a:t>
            </a:r>
            <a:r>
              <a:rPr lang="en-US" altLang="zh-TW" sz="1800" dirty="0"/>
              <a:t>266</a:t>
            </a:r>
            <a:r>
              <a:rPr lang="zh-TW" altLang="en-US" sz="1800" dirty="0"/>
              <a:t>位</a:t>
            </a:r>
            <a:r>
              <a:rPr lang="zh-TW" altLang="zh-TW" sz="1800" dirty="0"/>
              <a:t>，組織成員相較於一般消費者更具備有機農產品專業知識和資訊，對有機農產品專業知識涉略</a:t>
            </a:r>
            <a:r>
              <a:rPr lang="zh-TW" altLang="en-US" sz="1800" dirty="0"/>
              <a:t>亦</a:t>
            </a:r>
            <a:r>
              <a:rPr lang="zh-TW" altLang="zh-TW" sz="1800" dirty="0"/>
              <a:t>較廣；而本研究探討之消費者為一般消費者相對有機農產品的專業知識和資訊較不充足，</a:t>
            </a:r>
            <a:r>
              <a:rPr lang="zh-TW" altLang="en-US" sz="1800" dirty="0"/>
              <a:t>推估造成本研究預測結果</a:t>
            </a:r>
            <a:r>
              <a:rPr lang="en-US" altLang="zh-TW" sz="1800" dirty="0"/>
              <a:t>:</a:t>
            </a:r>
            <a:r>
              <a:rPr lang="zh-TW" altLang="en-US" sz="1800" dirty="0"/>
              <a:t>客觀知識對主觀知識</a:t>
            </a:r>
            <a:r>
              <a:rPr lang="zh-TW" altLang="zh-TW" sz="1800" dirty="0"/>
              <a:t>沒有顯著正向影響。因此，</a:t>
            </a:r>
            <a:r>
              <a:rPr lang="zh-TW" altLang="en-US" sz="1800" dirty="0"/>
              <a:t>本</a:t>
            </a:r>
            <a:r>
              <a:rPr lang="zh-TW" altLang="zh-TW" sz="1800" dirty="0"/>
              <a:t>研究假設</a:t>
            </a:r>
            <a:r>
              <a:rPr lang="en-US" altLang="zh-TW" sz="1800" dirty="0"/>
              <a:t>H1</a:t>
            </a:r>
            <a:r>
              <a:rPr lang="zh-TW" altLang="zh-TW" sz="1800" dirty="0"/>
              <a:t>不成立。</a:t>
            </a:r>
            <a:endParaRPr lang="zh-TW" altLang="en-US" sz="1800" dirty="0"/>
          </a:p>
          <a:p>
            <a:endParaRPr lang="zh-TW" altLang="en-US" sz="1800" dirty="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24</a:t>
            </a:fld>
            <a:endParaRPr lang="zh-TW" altLang="en-US"/>
          </a:p>
        </p:txBody>
      </p:sp>
    </p:spTree>
    <p:extLst>
      <p:ext uri="{BB962C8B-B14F-4D97-AF65-F5344CB8AC3E}">
        <p14:creationId xmlns:p14="http://schemas.microsoft.com/office/powerpoint/2010/main" val="22653301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1260475" y="746125"/>
            <a:ext cx="4291013" cy="3217863"/>
          </a:xfrm>
        </p:spPr>
      </p:sp>
      <p:sp>
        <p:nvSpPr>
          <p:cNvPr id="3" name="備忘稿版面配置區 2"/>
          <p:cNvSpPr>
            <a:spLocks noGrp="1"/>
          </p:cNvSpPr>
          <p:nvPr>
            <p:ph type="body" idx="1"/>
          </p:nvPr>
        </p:nvSpPr>
        <p:spPr>
          <a:xfrm>
            <a:off x="920750" y="4108748"/>
            <a:ext cx="5077519" cy="4874990"/>
          </a:xfrm>
        </p:spPr>
        <p:txBody>
          <a:bodyPr/>
          <a:lstStyle/>
          <a:p>
            <a:r>
              <a:rPr lang="zh-TW" altLang="zh-TW" sz="1800" dirty="0" smtClean="0"/>
              <a:t>主觀</a:t>
            </a:r>
            <a:r>
              <a:rPr lang="zh-TW" altLang="zh-TW" sz="1800" dirty="0"/>
              <a:t>知識和客觀知識</a:t>
            </a:r>
            <a:r>
              <a:rPr lang="en-US" altLang="zh-TW" sz="1800" i="1" dirty="0"/>
              <a:t>β</a:t>
            </a:r>
            <a:r>
              <a:rPr lang="zh-TW" altLang="zh-TW" sz="1800" dirty="0"/>
              <a:t>值均正值，表示消費者對有機農產品主觀知識和客觀知識對態度具有顯著正向影響。</a:t>
            </a:r>
            <a:endParaRPr lang="en-US" altLang="zh-TW" sz="1800" dirty="0"/>
          </a:p>
          <a:p>
            <a:r>
              <a:rPr lang="zh-TW" altLang="en-US" sz="1800" dirty="0"/>
              <a:t>其中主觀知識</a:t>
            </a:r>
            <a:r>
              <a:rPr lang="en-US" altLang="zh-TW" sz="1800" i="1" dirty="0"/>
              <a:t>β</a:t>
            </a:r>
            <a:r>
              <a:rPr lang="zh-TW" altLang="zh-TW" sz="1800" dirty="0"/>
              <a:t>值</a:t>
            </a:r>
            <a:r>
              <a:rPr lang="zh-TW" altLang="en-US" sz="1800" dirty="0"/>
              <a:t>較大</a:t>
            </a:r>
            <a:r>
              <a:rPr lang="zh-TW" altLang="zh-TW" sz="1800" dirty="0"/>
              <a:t>，</a:t>
            </a:r>
            <a:r>
              <a:rPr lang="zh-TW" altLang="en-US" sz="1800" dirty="0"/>
              <a:t>代表主觀知識相較於客觀知識對態度更具有正向影響</a:t>
            </a:r>
            <a:r>
              <a:rPr lang="zh-TW" altLang="en-US" sz="1800" dirty="0">
                <a:latin typeface="新細明體" panose="02020500000000000000" pitchFamily="18" charset="-120"/>
                <a:ea typeface="新細明體" panose="02020500000000000000" pitchFamily="18" charset="-120"/>
              </a:rPr>
              <a:t>。</a:t>
            </a:r>
            <a:endParaRPr lang="zh-TW" altLang="zh-TW" sz="1800" dirty="0"/>
          </a:p>
          <a:p>
            <a:endParaRPr lang="en-US" altLang="zh-TW" sz="1800" dirty="0"/>
          </a:p>
          <a:p>
            <a:r>
              <a:rPr lang="zh-TW" altLang="zh-TW" sz="1800" dirty="0"/>
              <a:t>與</a:t>
            </a:r>
            <a:r>
              <a:rPr lang="en-US" altLang="zh-TW" sz="1800" dirty="0" err="1"/>
              <a:t>Aertsens</a:t>
            </a:r>
            <a:r>
              <a:rPr lang="zh-TW" altLang="zh-TW" sz="1800" dirty="0"/>
              <a:t>等</a:t>
            </a:r>
            <a:r>
              <a:rPr lang="en-US" altLang="zh-TW" sz="1800" dirty="0"/>
              <a:t>(2011)</a:t>
            </a:r>
            <a:r>
              <a:rPr lang="zh-TW" altLang="en-US" sz="1800" dirty="0"/>
              <a:t>研究</a:t>
            </a:r>
            <a:r>
              <a:rPr lang="zh-TW" altLang="zh-TW" sz="1800" dirty="0"/>
              <a:t>以多元迴歸分析驗證</a:t>
            </a:r>
            <a:r>
              <a:rPr lang="zh-TW" altLang="en-US" sz="1800" dirty="0"/>
              <a:t>結果顯示</a:t>
            </a:r>
            <a:r>
              <a:rPr lang="zh-TW" altLang="zh-TW" sz="1800" dirty="0"/>
              <a:t>主觀知識和客觀知識對態度具有顯著正向影響，與本研究預測主觀知識和客觀知識對態度具有顯著正向影響結果相同。因此，</a:t>
            </a:r>
            <a:r>
              <a:rPr lang="zh-TW" altLang="en-US" sz="1800" dirty="0"/>
              <a:t>本研究</a:t>
            </a:r>
            <a:r>
              <a:rPr lang="zh-TW" altLang="zh-TW" sz="1800" dirty="0"/>
              <a:t>假設</a:t>
            </a:r>
            <a:r>
              <a:rPr lang="en-US" altLang="zh-TW" sz="1800" dirty="0"/>
              <a:t>H2</a:t>
            </a:r>
            <a:r>
              <a:rPr lang="zh-TW" altLang="zh-TW" sz="1800" dirty="0"/>
              <a:t>和</a:t>
            </a:r>
            <a:r>
              <a:rPr lang="en-US" altLang="zh-TW" sz="1800" dirty="0"/>
              <a:t>H3</a:t>
            </a:r>
            <a:r>
              <a:rPr lang="zh-TW" altLang="zh-TW" sz="1800" dirty="0"/>
              <a:t>成立。</a:t>
            </a:r>
            <a:endParaRPr lang="zh-TW" altLang="en-US" sz="1800" dirty="0"/>
          </a:p>
          <a:p>
            <a:endParaRPr lang="zh-TW" altLang="zh-TW" sz="1800" dirty="0"/>
          </a:p>
          <a:p>
            <a:endParaRPr lang="zh-TW" altLang="zh-TW" sz="1800" dirty="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25</a:t>
            </a:fld>
            <a:endParaRPr lang="zh-TW" altLang="en-US"/>
          </a:p>
        </p:txBody>
      </p:sp>
    </p:spTree>
    <p:extLst>
      <p:ext uri="{BB962C8B-B14F-4D97-AF65-F5344CB8AC3E}">
        <p14:creationId xmlns:p14="http://schemas.microsoft.com/office/powerpoint/2010/main" val="109119765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1346200" y="0"/>
            <a:ext cx="4518025" cy="3389313"/>
          </a:xfrm>
        </p:spPr>
      </p:sp>
      <p:sp>
        <p:nvSpPr>
          <p:cNvPr id="3" name="備忘稿版面配置區 2"/>
          <p:cNvSpPr>
            <a:spLocks noGrp="1"/>
          </p:cNvSpPr>
          <p:nvPr>
            <p:ph type="body" idx="1"/>
          </p:nvPr>
        </p:nvSpPr>
        <p:spPr>
          <a:xfrm>
            <a:off x="525661" y="3388669"/>
            <a:ext cx="5616624" cy="5904656"/>
          </a:xfrm>
        </p:spPr>
        <p:txBody>
          <a:bodyPr/>
          <a:lstStyle/>
          <a:p>
            <a:r>
              <a:rPr lang="zh-TW" altLang="zh-TW" sz="1600" dirty="0"/>
              <a:t>主觀知識、客觀知識和態度</a:t>
            </a:r>
            <a:r>
              <a:rPr lang="en-US" altLang="zh-TW" sz="1600" i="1" dirty="0"/>
              <a:t>β</a:t>
            </a:r>
            <a:r>
              <a:rPr lang="zh-TW" altLang="zh-TW" sz="1600" dirty="0"/>
              <a:t>值均正值，表示消費者對有機農產品主觀知識、客觀知識和態度對消費量皆具有顯著正向影響。</a:t>
            </a:r>
            <a:r>
              <a:rPr lang="zh-TW" altLang="en-US" sz="1600" dirty="0"/>
              <a:t>比較三者之</a:t>
            </a:r>
            <a:r>
              <a:rPr lang="en-US" altLang="zh-TW" sz="1600" i="1" dirty="0"/>
              <a:t>β</a:t>
            </a:r>
            <a:r>
              <a:rPr lang="zh-TW" altLang="zh-TW" sz="1600" dirty="0"/>
              <a:t>值，</a:t>
            </a:r>
            <a:r>
              <a:rPr lang="zh-TW" altLang="en-US" sz="1600" dirty="0"/>
              <a:t>以</a:t>
            </a:r>
            <a:r>
              <a:rPr lang="zh-TW" altLang="zh-TW" sz="1600" dirty="0"/>
              <a:t>主觀知識</a:t>
            </a:r>
            <a:r>
              <a:rPr lang="zh-TW" altLang="en-US" sz="1600" dirty="0"/>
              <a:t>之影響力高於客觀知識和態度</a:t>
            </a:r>
            <a:r>
              <a:rPr lang="zh-TW" altLang="zh-TW" sz="1600" dirty="0"/>
              <a:t>。</a:t>
            </a:r>
          </a:p>
          <a:p>
            <a:endParaRPr lang="en-US" altLang="zh-TW" sz="1600" dirty="0"/>
          </a:p>
          <a:p>
            <a:r>
              <a:rPr lang="zh-TW" altLang="zh-TW" sz="1600" dirty="0"/>
              <a:t>與</a:t>
            </a:r>
            <a:r>
              <a:rPr lang="en-US" altLang="zh-TW" sz="1600" dirty="0" err="1"/>
              <a:t>Aertsens</a:t>
            </a:r>
            <a:r>
              <a:rPr lang="zh-TW" altLang="zh-TW" sz="1600" dirty="0"/>
              <a:t>等</a:t>
            </a:r>
            <a:r>
              <a:rPr lang="en-US" altLang="zh-TW" sz="1600" dirty="0"/>
              <a:t>(2011)</a:t>
            </a:r>
            <a:r>
              <a:rPr lang="zh-TW" altLang="zh-TW" sz="1600" dirty="0"/>
              <a:t>探討比利時</a:t>
            </a:r>
            <a:r>
              <a:rPr lang="en-US" altLang="zh-TW" sz="1600" dirty="0"/>
              <a:t>529</a:t>
            </a:r>
            <a:r>
              <a:rPr lang="zh-TW" altLang="zh-TW" sz="1600" dirty="0"/>
              <a:t>位消費者有機蔬菜主觀知識、客觀知識、態度</a:t>
            </a:r>
            <a:r>
              <a:rPr lang="zh-TW" altLang="en-US" sz="1600" dirty="0"/>
              <a:t>對</a:t>
            </a:r>
            <a:r>
              <a:rPr lang="zh-TW" altLang="zh-TW" sz="1600" dirty="0"/>
              <a:t>消</a:t>
            </a:r>
            <a:r>
              <a:rPr lang="zh-TW" altLang="en-US" sz="1600" dirty="0"/>
              <a:t>費量之影響</a:t>
            </a:r>
            <a:r>
              <a:rPr lang="zh-TW" altLang="zh-TW" sz="1600" dirty="0"/>
              <a:t>。以多元迴歸分析驗證，研究結果主觀知識</a:t>
            </a:r>
            <a:r>
              <a:rPr lang="en-US" altLang="zh-TW" sz="1600" i="1" dirty="0"/>
              <a:t>β</a:t>
            </a:r>
            <a:r>
              <a:rPr lang="zh-TW" altLang="zh-TW" sz="1600" dirty="0"/>
              <a:t>值為</a:t>
            </a:r>
            <a:r>
              <a:rPr lang="en-US" altLang="zh-TW" sz="1600" dirty="0"/>
              <a:t>1.22</a:t>
            </a:r>
            <a:r>
              <a:rPr lang="zh-TW" altLang="zh-TW" sz="1600" dirty="0"/>
              <a:t>；客觀知識</a:t>
            </a:r>
            <a:r>
              <a:rPr lang="en-US" altLang="zh-TW" sz="1600" i="1" dirty="0"/>
              <a:t>β</a:t>
            </a:r>
            <a:r>
              <a:rPr lang="zh-TW" altLang="zh-TW" sz="1600" dirty="0"/>
              <a:t>值為</a:t>
            </a:r>
            <a:r>
              <a:rPr lang="en-US" altLang="zh-TW" sz="1600" dirty="0"/>
              <a:t>0.39</a:t>
            </a:r>
            <a:r>
              <a:rPr lang="zh-TW" altLang="zh-TW" sz="1600" dirty="0"/>
              <a:t>；態度</a:t>
            </a:r>
            <a:r>
              <a:rPr lang="en-US" altLang="zh-TW" sz="1600" i="1" dirty="0"/>
              <a:t>β</a:t>
            </a:r>
            <a:r>
              <a:rPr lang="zh-TW" altLang="zh-TW" sz="1600" dirty="0"/>
              <a:t>值為</a:t>
            </a:r>
            <a:r>
              <a:rPr lang="en-US" altLang="zh-TW" sz="1600" dirty="0"/>
              <a:t>0.69</a:t>
            </a:r>
            <a:r>
              <a:rPr lang="zh-TW" altLang="zh-TW" sz="1600" dirty="0"/>
              <a:t>，顯示主觀知識和態度對消費量達到顯著正向影響與本研究主觀知識和態度對消費量達到顯著正向影響結果相同，因此，</a:t>
            </a:r>
            <a:r>
              <a:rPr lang="zh-TW" altLang="en-US" sz="1600" dirty="0"/>
              <a:t>本</a:t>
            </a:r>
            <a:r>
              <a:rPr lang="zh-TW" altLang="zh-TW" sz="1600" dirty="0"/>
              <a:t>研究假設</a:t>
            </a:r>
            <a:r>
              <a:rPr lang="en-US" altLang="zh-TW" sz="1600" dirty="0"/>
              <a:t>H4</a:t>
            </a:r>
            <a:r>
              <a:rPr lang="zh-TW" altLang="zh-TW" sz="1600" dirty="0"/>
              <a:t>和</a:t>
            </a:r>
            <a:r>
              <a:rPr lang="en-US" altLang="zh-TW" sz="1600" dirty="0"/>
              <a:t>H6</a:t>
            </a:r>
            <a:r>
              <a:rPr lang="zh-TW" altLang="zh-TW" sz="1600" dirty="0"/>
              <a:t>成立。</a:t>
            </a:r>
          </a:p>
          <a:p>
            <a:endParaRPr lang="en-US" altLang="zh-TW" sz="1600" dirty="0"/>
          </a:p>
          <a:p>
            <a:r>
              <a:rPr lang="en-US" altLang="zh-TW" sz="1600" dirty="0" err="1"/>
              <a:t>Aertsens</a:t>
            </a:r>
            <a:r>
              <a:rPr lang="en-US" altLang="zh-TW" sz="1600" dirty="0"/>
              <a:t>(2011)</a:t>
            </a:r>
            <a:r>
              <a:rPr lang="zh-TW" altLang="zh-TW" sz="1600" dirty="0"/>
              <a:t>研究客觀知識對消費量為顯著正向影響與本研究客觀知識對消費量沒有顯著正向影響結果不同。推估原因在於</a:t>
            </a:r>
            <a:r>
              <a:rPr lang="en-US" altLang="zh-TW" sz="1600" dirty="0" err="1"/>
              <a:t>Aertsens</a:t>
            </a:r>
            <a:r>
              <a:rPr lang="zh-TW" altLang="zh-TW" sz="1600" dirty="0"/>
              <a:t>研究中社經背景包括</a:t>
            </a:r>
            <a:r>
              <a:rPr lang="zh-TW" altLang="en-US" sz="1600" dirty="0"/>
              <a:t>政府機關</a:t>
            </a:r>
            <a:r>
              <a:rPr lang="zh-TW" altLang="zh-TW" sz="1600" dirty="0"/>
              <a:t>環保組織成員</a:t>
            </a:r>
            <a:r>
              <a:rPr lang="en-US" altLang="zh-TW" sz="1600" dirty="0"/>
              <a:t>266</a:t>
            </a:r>
            <a:r>
              <a:rPr lang="zh-TW" altLang="en-US" sz="1600" dirty="0"/>
              <a:t>位</a:t>
            </a:r>
            <a:r>
              <a:rPr lang="zh-TW" altLang="zh-TW" sz="1600" dirty="0"/>
              <a:t>，環保組織成員相較於一般消費者更具備有機農產品專業知識和資訊，對有機農產品專業知識涉略較廣；而本研究探討之消費者為一般消費者相對有機農產品專業知識和資訊較不充足，導致預測結果消費者有機農產品客觀知識對消費量沒有顯著正向影響。因此，研究假設</a:t>
            </a:r>
            <a:r>
              <a:rPr lang="en-US" altLang="zh-TW" sz="1600" dirty="0"/>
              <a:t>H5</a:t>
            </a:r>
            <a:r>
              <a:rPr lang="zh-TW" altLang="zh-TW" sz="1600" dirty="0"/>
              <a:t>不成立。</a:t>
            </a:r>
          </a:p>
          <a:p>
            <a:endParaRPr lang="en-US" altLang="zh-TW" sz="1600" dirty="0" smtClean="0">
              <a:latin typeface="新細明體" panose="02020500000000000000" pitchFamily="18" charset="-120"/>
              <a:ea typeface="新細明體" panose="02020500000000000000" pitchFamily="18" charset="-120"/>
            </a:endParaRPr>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26</a:t>
            </a:fld>
            <a:endParaRPr lang="zh-TW" altLang="en-US"/>
          </a:p>
        </p:txBody>
      </p:sp>
    </p:spTree>
    <p:extLst>
      <p:ext uri="{BB962C8B-B14F-4D97-AF65-F5344CB8AC3E}">
        <p14:creationId xmlns:p14="http://schemas.microsoft.com/office/powerpoint/2010/main" val="32540468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sz="1800" dirty="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27</a:t>
            </a:fld>
            <a:endParaRPr lang="zh-TW" altLang="en-US"/>
          </a:p>
        </p:txBody>
      </p:sp>
    </p:spTree>
    <p:extLst>
      <p:ext uri="{BB962C8B-B14F-4D97-AF65-F5344CB8AC3E}">
        <p14:creationId xmlns:p14="http://schemas.microsoft.com/office/powerpoint/2010/main" val="109964467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1884363" y="746125"/>
            <a:ext cx="3043237" cy="2282825"/>
          </a:xfrm>
        </p:spPr>
      </p:sp>
      <p:sp>
        <p:nvSpPr>
          <p:cNvPr id="3" name="備忘稿版面配置區 2"/>
          <p:cNvSpPr>
            <a:spLocks noGrp="1"/>
          </p:cNvSpPr>
          <p:nvPr>
            <p:ph type="body" idx="1"/>
          </p:nvPr>
        </p:nvSpPr>
        <p:spPr>
          <a:xfrm>
            <a:off x="920750" y="3316660"/>
            <a:ext cx="5449570" cy="4475560"/>
          </a:xfrm>
        </p:spPr>
        <p:txBody>
          <a:bodyPr/>
          <a:lstStyle/>
          <a:p>
            <a:endParaRPr lang="zh-TW" altLang="zh-TW" sz="2000" kern="1200" dirty="0" smtClean="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28</a:t>
            </a:fld>
            <a:endParaRPr lang="zh-TW" altLang="en-US"/>
          </a:p>
        </p:txBody>
      </p:sp>
    </p:spTree>
    <p:extLst>
      <p:ext uri="{BB962C8B-B14F-4D97-AF65-F5344CB8AC3E}">
        <p14:creationId xmlns:p14="http://schemas.microsoft.com/office/powerpoint/2010/main" val="267326275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800" dirty="0"/>
              <a:t>從</a:t>
            </a:r>
            <a:r>
              <a:rPr lang="zh-TW" altLang="en-US" sz="1800" dirty="0"/>
              <a:t>多元迴歸分析驗證</a:t>
            </a:r>
            <a:r>
              <a:rPr lang="zh-TW" altLang="zh-TW" sz="1800" dirty="0"/>
              <a:t>主觀知識</a:t>
            </a:r>
            <a:r>
              <a:rPr lang="zh-TW" altLang="en-US" sz="1800" dirty="0"/>
              <a:t>和態度會提升消費者購買有機農產品的消費行為</a:t>
            </a:r>
            <a:r>
              <a:rPr lang="zh-TW" altLang="zh-TW" sz="1800" dirty="0"/>
              <a:t>，</a:t>
            </a:r>
            <a:r>
              <a:rPr lang="zh-TW" altLang="en-US" sz="1800" dirty="0"/>
              <a:t>因此</a:t>
            </a:r>
            <a:r>
              <a:rPr lang="zh-TW" altLang="zh-TW" sz="1800" dirty="0"/>
              <a:t>，提升消費者</a:t>
            </a:r>
            <a:r>
              <a:rPr lang="zh-TW" altLang="en-US" sz="1800" dirty="0"/>
              <a:t>對有機農產品之</a:t>
            </a:r>
            <a:r>
              <a:rPr lang="zh-TW" altLang="zh-TW" sz="1800" dirty="0"/>
              <a:t>主觀知識刻不容緩，</a:t>
            </a:r>
            <a:r>
              <a:rPr lang="zh-TW" altLang="en-US" sz="1800" dirty="0"/>
              <a:t>提出以下建議</a:t>
            </a:r>
            <a:r>
              <a:rPr lang="zh-TW" altLang="zh-TW" sz="1800" dirty="0"/>
              <a:t>。</a:t>
            </a:r>
          </a:p>
          <a:p>
            <a:endParaRPr lang="zh-TW" altLang="en-US" sz="1800" dirty="0"/>
          </a:p>
          <a:p>
            <a:endParaRPr lang="zh-TW" altLang="en-US" sz="1800" dirty="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29</a:t>
            </a:fld>
            <a:endParaRPr lang="zh-TW" altLang="en-US"/>
          </a:p>
        </p:txBody>
      </p:sp>
    </p:spTree>
    <p:extLst>
      <p:ext uri="{BB962C8B-B14F-4D97-AF65-F5344CB8AC3E}">
        <p14:creationId xmlns:p14="http://schemas.microsoft.com/office/powerpoint/2010/main" val="36241348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1800" dirty="0"/>
              <a:t>台灣在</a:t>
            </a:r>
            <a:r>
              <a:rPr lang="en-US" altLang="zh-TW" sz="1800" dirty="0"/>
              <a:t>2000</a:t>
            </a:r>
            <a:r>
              <a:rPr lang="zh-TW" altLang="zh-TW" sz="1800" dirty="0"/>
              <a:t>年</a:t>
            </a:r>
            <a:r>
              <a:rPr lang="zh-TW" altLang="en-US" sz="1800" dirty="0"/>
              <a:t>之</a:t>
            </a:r>
            <a:r>
              <a:rPr lang="zh-TW" altLang="zh-TW" sz="1800" dirty="0"/>
              <a:t>後，眾多食品安全事件頻傳，讓消費者</a:t>
            </a:r>
            <a:r>
              <a:rPr lang="zh-TW" altLang="en-US" sz="1800" dirty="0"/>
              <a:t>吃的</a:t>
            </a:r>
            <a:r>
              <a:rPr lang="zh-TW" altLang="zh-TW" sz="1800" dirty="0"/>
              <a:t>不安心，消費者為保障自身權益，開始注重食品安全性和來源</a:t>
            </a:r>
            <a:r>
              <a:rPr lang="zh-TW" altLang="en-US" sz="1800" dirty="0"/>
              <a:t>以及尋求符合健康訴求之有機農產品</a:t>
            </a:r>
            <a:r>
              <a:rPr lang="zh-TW" altLang="zh-TW" sz="1800" dirty="0"/>
              <a:t>。</a:t>
            </a:r>
          </a:p>
          <a:p>
            <a:endParaRPr lang="zh-TW" altLang="en-US" sz="1800" dirty="0"/>
          </a:p>
          <a:p>
            <a:endParaRPr lang="zh-TW" altLang="en-US" sz="1800" dirty="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3</a:t>
            </a:fld>
            <a:endParaRPr lang="zh-TW" altLang="en-US"/>
          </a:p>
        </p:txBody>
      </p:sp>
    </p:spTree>
    <p:extLst>
      <p:ext uri="{BB962C8B-B14F-4D97-AF65-F5344CB8AC3E}">
        <p14:creationId xmlns:p14="http://schemas.microsoft.com/office/powerpoint/2010/main" val="195526545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1366838" y="225425"/>
            <a:ext cx="3756025" cy="2816225"/>
          </a:xfrm>
        </p:spPr>
      </p:sp>
      <p:sp>
        <p:nvSpPr>
          <p:cNvPr id="3" name="備忘稿版面配置區 2"/>
          <p:cNvSpPr>
            <a:spLocks noGrp="1"/>
          </p:cNvSpPr>
          <p:nvPr>
            <p:ph type="body" idx="1"/>
          </p:nvPr>
        </p:nvSpPr>
        <p:spPr>
          <a:xfrm>
            <a:off x="616522" y="3041793"/>
            <a:ext cx="5449570" cy="6500660"/>
          </a:xfrm>
        </p:spPr>
        <p:txBody>
          <a:bodyPr/>
          <a:lstStyle/>
          <a:p>
            <a:r>
              <a:rPr lang="zh-TW" altLang="zh-TW" sz="2800" dirty="0"/>
              <a:t>建議從產、官、學三方面同時進行</a:t>
            </a:r>
            <a:endParaRPr lang="en-US" altLang="zh-TW" sz="2400" b="1" dirty="0"/>
          </a:p>
          <a:p>
            <a:pPr>
              <a:defRPr/>
            </a:pPr>
            <a:r>
              <a:rPr lang="zh-TW" altLang="en-US" sz="2400" dirty="0"/>
              <a:t>誠實是信賴的基礎，而信賴是有機農產品發展的根本</a:t>
            </a:r>
            <a:r>
              <a:rPr lang="zh-TW" altLang="en-US" sz="2400" dirty="0">
                <a:latin typeface="微軟正黑體"/>
                <a:ea typeface="微軟正黑體"/>
              </a:rPr>
              <a:t>，因此第一線生產者必須</a:t>
            </a:r>
            <a:r>
              <a:rPr lang="en-US" altLang="zh-TW" sz="2400" dirty="0">
                <a:latin typeface="微軟正黑體"/>
                <a:ea typeface="微軟正黑體"/>
              </a:rPr>
              <a:t>(</a:t>
            </a:r>
            <a:r>
              <a:rPr lang="zh-TW" altLang="en-US" sz="2400" dirty="0">
                <a:latin typeface="微軟正黑體"/>
                <a:ea typeface="微軟正黑體"/>
              </a:rPr>
              <a:t>照</a:t>
            </a:r>
            <a:r>
              <a:rPr lang="en-US" altLang="zh-TW" sz="2400" dirty="0">
                <a:latin typeface="微軟正黑體"/>
                <a:ea typeface="微軟正黑體"/>
              </a:rPr>
              <a:t>PPT</a:t>
            </a:r>
            <a:r>
              <a:rPr lang="zh-TW" altLang="en-US" sz="2400" dirty="0">
                <a:latin typeface="微軟正黑體"/>
                <a:ea typeface="微軟正黑體"/>
              </a:rPr>
              <a:t>念</a:t>
            </a:r>
            <a:r>
              <a:rPr lang="en-US" altLang="zh-TW" sz="2400" dirty="0">
                <a:latin typeface="微軟正黑體"/>
                <a:ea typeface="微軟正黑體"/>
              </a:rPr>
              <a:t>)</a:t>
            </a:r>
          </a:p>
          <a:p>
            <a:pPr>
              <a:defRPr/>
            </a:pPr>
            <a:endParaRPr lang="en-US" altLang="zh-TW" sz="2400" dirty="0"/>
          </a:p>
          <a:p>
            <a:endParaRPr lang="en-US" altLang="zh-TW" sz="2400" b="1" dirty="0"/>
          </a:p>
          <a:p>
            <a:endParaRPr lang="en-US" altLang="zh-TW" sz="2400" b="1" i="0" kern="1200" dirty="0" smtClean="0">
              <a:solidFill>
                <a:schemeClr val="tx1"/>
              </a:solidFill>
              <a:effectLst/>
            </a:endParaRPr>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30</a:t>
            </a:fld>
            <a:endParaRPr lang="zh-TW" altLang="en-US"/>
          </a:p>
        </p:txBody>
      </p:sp>
    </p:spTree>
    <p:extLst>
      <p:ext uri="{BB962C8B-B14F-4D97-AF65-F5344CB8AC3E}">
        <p14:creationId xmlns:p14="http://schemas.microsoft.com/office/powerpoint/2010/main" val="369844318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sz="1800" dirty="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31</a:t>
            </a:fld>
            <a:endParaRPr lang="zh-TW" altLang="en-US"/>
          </a:p>
        </p:txBody>
      </p:sp>
    </p:spTree>
    <p:extLst>
      <p:ext uri="{BB962C8B-B14F-4D97-AF65-F5344CB8AC3E}">
        <p14:creationId xmlns:p14="http://schemas.microsoft.com/office/powerpoint/2010/main" val="56675441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sz="2000" dirty="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32</a:t>
            </a:fld>
            <a:endParaRPr lang="zh-TW" altLang="en-US"/>
          </a:p>
        </p:txBody>
      </p:sp>
    </p:spTree>
    <p:extLst>
      <p:ext uri="{BB962C8B-B14F-4D97-AF65-F5344CB8AC3E}">
        <p14:creationId xmlns:p14="http://schemas.microsoft.com/office/powerpoint/2010/main" val="17626635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33</a:t>
            </a:fld>
            <a:endParaRPr lang="zh-TW" altLang="en-US"/>
          </a:p>
        </p:txBody>
      </p:sp>
    </p:spTree>
    <p:extLst>
      <p:ext uri="{BB962C8B-B14F-4D97-AF65-F5344CB8AC3E}">
        <p14:creationId xmlns:p14="http://schemas.microsoft.com/office/powerpoint/2010/main" val="337859716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34</a:t>
            </a:fld>
            <a:endParaRPr lang="zh-TW" altLang="en-US"/>
          </a:p>
        </p:txBody>
      </p:sp>
    </p:spTree>
    <p:extLst>
      <p:ext uri="{BB962C8B-B14F-4D97-AF65-F5344CB8AC3E}">
        <p14:creationId xmlns:p14="http://schemas.microsoft.com/office/powerpoint/2010/main" val="16097036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800" dirty="0"/>
              <a:t>為了滿足全球</a:t>
            </a:r>
            <a:r>
              <a:rPr lang="en-US" altLang="zh-TW" sz="1800" dirty="0"/>
              <a:t>70</a:t>
            </a:r>
            <a:r>
              <a:rPr lang="zh-TW" altLang="zh-TW" sz="1800" dirty="0"/>
              <a:t>億人口糧食需求，農藥被視為達成這個目標的重要工具。</a:t>
            </a:r>
            <a:endParaRPr lang="en-US" altLang="zh-TW" sz="1800" dirty="0"/>
          </a:p>
          <a:p>
            <a:endParaRPr lang="en-US" altLang="zh-TW" sz="1800" dirty="0"/>
          </a:p>
          <a:p>
            <a:r>
              <a:rPr lang="zh-TW" altLang="zh-TW" sz="1800" dirty="0"/>
              <a:t>根據農委會</a:t>
            </a:r>
            <a:r>
              <a:rPr lang="en-US" altLang="zh-TW" sz="1800" dirty="0"/>
              <a:t>2012</a:t>
            </a:r>
            <a:r>
              <a:rPr lang="zh-TW" altLang="zh-TW" sz="1800" dirty="0"/>
              <a:t>年資料顯示，台灣每公頃土地使用</a:t>
            </a:r>
            <a:r>
              <a:rPr lang="en-US" altLang="zh-TW" sz="1800" dirty="0"/>
              <a:t>11.7</a:t>
            </a:r>
            <a:r>
              <a:rPr lang="zh-TW" altLang="zh-TW" sz="1800" dirty="0"/>
              <a:t>公斤農藥，使用量為全球平均值</a:t>
            </a:r>
            <a:r>
              <a:rPr lang="zh-TW" altLang="en-US" sz="1800" dirty="0"/>
              <a:t>的</a:t>
            </a:r>
            <a:r>
              <a:rPr lang="en-US" altLang="zh-TW" sz="1800" dirty="0"/>
              <a:t>5</a:t>
            </a:r>
            <a:r>
              <a:rPr lang="zh-TW" altLang="zh-TW" sz="1800" dirty="0"/>
              <a:t>倍；化學肥料每公頃</a:t>
            </a:r>
            <a:r>
              <a:rPr lang="zh-TW" altLang="en-US" sz="1800" dirty="0"/>
              <a:t>平均使用</a:t>
            </a:r>
            <a:r>
              <a:rPr lang="en-US" altLang="zh-TW" sz="1800" dirty="0"/>
              <a:t>1,259</a:t>
            </a:r>
            <a:r>
              <a:rPr lang="zh-TW" altLang="zh-TW" sz="1800" dirty="0"/>
              <a:t>公斤使用量，是全球平均水準</a:t>
            </a:r>
            <a:r>
              <a:rPr lang="en-US" altLang="zh-TW" sz="1800" dirty="0"/>
              <a:t>9</a:t>
            </a:r>
            <a:r>
              <a:rPr lang="zh-TW" altLang="zh-TW" sz="1800" dirty="0"/>
              <a:t>倍以上。</a:t>
            </a:r>
            <a:r>
              <a:rPr lang="zh-TW" altLang="en-US" sz="1800" dirty="0"/>
              <a:t>這是非常可怕的數據</a:t>
            </a:r>
            <a:r>
              <a:rPr lang="en-US" altLang="zh-TW" sz="1800" dirty="0"/>
              <a:t>!</a:t>
            </a:r>
          </a:p>
          <a:p>
            <a:endParaRPr lang="zh-TW" altLang="zh-TW" sz="1800" dirty="0"/>
          </a:p>
          <a:p>
            <a:endParaRPr lang="en-US" altLang="zh-TW" sz="1800" dirty="0"/>
          </a:p>
          <a:p>
            <a:endParaRPr lang="en-US" altLang="zh-TW" sz="1800" dirty="0" smtClean="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4</a:t>
            </a:fld>
            <a:endParaRPr lang="zh-TW" altLang="en-US"/>
          </a:p>
        </p:txBody>
      </p:sp>
    </p:spTree>
    <p:extLst>
      <p:ext uri="{BB962C8B-B14F-4D97-AF65-F5344CB8AC3E}">
        <p14:creationId xmlns:p14="http://schemas.microsoft.com/office/powerpoint/2010/main" val="1305123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2000" dirty="0"/>
              <a:t>根據衛福部資料顯示</a:t>
            </a:r>
            <a:r>
              <a:rPr lang="zh-TW" altLang="en-US" sz="2000" dirty="0">
                <a:latin typeface="新細明體" panose="02020500000000000000" pitchFamily="18" charset="-120"/>
                <a:ea typeface="新細明體" panose="02020500000000000000" pitchFamily="18" charset="-120"/>
              </a:rPr>
              <a:t>，國人罹癌人數藍色曲線越來越高</a:t>
            </a:r>
            <a:endParaRPr lang="en-US" altLang="zh-TW" sz="2000" dirty="0">
              <a:latin typeface="新細明體" panose="02020500000000000000" pitchFamily="18" charset="-120"/>
              <a:ea typeface="新細明體" panose="02020500000000000000" pitchFamily="18" charset="-120"/>
            </a:endParaRPr>
          </a:p>
          <a:p>
            <a:endParaRPr lang="en-US" altLang="zh-TW" sz="2000" dirty="0">
              <a:latin typeface="新細明體" panose="02020500000000000000" pitchFamily="18" charset="-120"/>
              <a:ea typeface="新細明體" panose="02020500000000000000" pitchFamily="18" charset="-120"/>
            </a:endParaRPr>
          </a:p>
          <a:p>
            <a:r>
              <a:rPr lang="zh-TW" altLang="en-US" sz="2000" dirty="0">
                <a:latin typeface="新細明體" panose="02020500000000000000" pitchFamily="18" charset="-120"/>
                <a:ea typeface="新細明體" panose="02020500000000000000" pitchFamily="18" charset="-120"/>
              </a:rPr>
              <a:t>以罹癌速度紅色曲線來看，</a:t>
            </a:r>
            <a:r>
              <a:rPr lang="en-US" altLang="zh-TW" sz="2000" dirty="0">
                <a:latin typeface="新細明體" panose="02020500000000000000" pitchFamily="18" charset="-120"/>
                <a:ea typeface="新細明體" panose="02020500000000000000" pitchFamily="18" charset="-120"/>
              </a:rPr>
              <a:t>2012</a:t>
            </a:r>
            <a:r>
              <a:rPr lang="zh-TW" altLang="en-US" sz="2000" dirty="0">
                <a:latin typeface="新細明體" panose="02020500000000000000" pitchFamily="18" charset="-120"/>
                <a:ea typeface="新細明體" panose="02020500000000000000" pitchFamily="18" charset="-120"/>
              </a:rPr>
              <a:t>年平均約</a:t>
            </a:r>
            <a:r>
              <a:rPr lang="en-US" altLang="zh-TW" sz="2000" dirty="0">
                <a:latin typeface="新細明體" panose="02020500000000000000" pitchFamily="18" charset="-120"/>
                <a:ea typeface="新細明體" panose="02020500000000000000" pitchFamily="18" charset="-120"/>
              </a:rPr>
              <a:t>5</a:t>
            </a:r>
            <a:r>
              <a:rPr lang="zh-TW" altLang="en-US" sz="2000" dirty="0">
                <a:latin typeface="新細明體" panose="02020500000000000000" pitchFamily="18" charset="-120"/>
                <a:ea typeface="新細明體" panose="02020500000000000000" pitchFamily="18" charset="-120"/>
              </a:rPr>
              <a:t>分鐘有</a:t>
            </a:r>
            <a:r>
              <a:rPr lang="en-US" altLang="zh-TW" sz="2000" dirty="0">
                <a:latin typeface="新細明體" panose="02020500000000000000" pitchFamily="18" charset="-120"/>
                <a:ea typeface="新細明體" panose="02020500000000000000" pitchFamily="18" charset="-120"/>
              </a:rPr>
              <a:t>1</a:t>
            </a:r>
            <a:r>
              <a:rPr lang="zh-TW" altLang="en-US" sz="2000" dirty="0">
                <a:latin typeface="新細明體" panose="02020500000000000000" pitchFamily="18" charset="-120"/>
                <a:ea typeface="新細明體" panose="02020500000000000000" pitchFamily="18" charset="-120"/>
              </a:rPr>
              <a:t>人罹癌和</a:t>
            </a:r>
            <a:r>
              <a:rPr lang="en-US" altLang="zh-TW" sz="2000" dirty="0">
                <a:latin typeface="新細明體" panose="02020500000000000000" pitchFamily="18" charset="-120"/>
                <a:ea typeface="新細明體" panose="02020500000000000000" pitchFamily="18" charset="-120"/>
              </a:rPr>
              <a:t>2003</a:t>
            </a:r>
            <a:r>
              <a:rPr lang="zh-TW" altLang="en-US" sz="2000" dirty="0">
                <a:latin typeface="新細明體" panose="02020500000000000000" pitchFamily="18" charset="-120"/>
                <a:ea typeface="新細明體" panose="02020500000000000000" pitchFamily="18" charset="-120"/>
              </a:rPr>
              <a:t>年相比罹癌速度加快</a:t>
            </a:r>
            <a:r>
              <a:rPr lang="en-US" altLang="zh-TW" sz="2000" dirty="0">
                <a:latin typeface="新細明體" panose="02020500000000000000" pitchFamily="18" charset="-120"/>
                <a:ea typeface="新細明體" panose="02020500000000000000" pitchFamily="18" charset="-120"/>
              </a:rPr>
              <a:t>1.6</a:t>
            </a:r>
            <a:r>
              <a:rPr lang="zh-TW" altLang="en-US" sz="2000" dirty="0">
                <a:latin typeface="新細明體" panose="02020500000000000000" pitchFamily="18" charset="-120"/>
                <a:ea typeface="新細明體" panose="02020500000000000000" pitchFamily="18" charset="-120"/>
              </a:rPr>
              <a:t>倍</a:t>
            </a:r>
            <a:r>
              <a:rPr lang="en-US" altLang="zh-TW" sz="2000" dirty="0">
                <a:latin typeface="新細明體" panose="02020500000000000000" pitchFamily="18" charset="-120"/>
                <a:ea typeface="新細明體" panose="02020500000000000000" pitchFamily="18" charset="-120"/>
              </a:rPr>
              <a:t>!</a:t>
            </a:r>
          </a:p>
          <a:p>
            <a:endParaRPr lang="en-US" altLang="zh-TW" sz="2000" dirty="0">
              <a:latin typeface="新細明體" panose="02020500000000000000" pitchFamily="18" charset="-120"/>
              <a:ea typeface="新細明體" panose="02020500000000000000" pitchFamily="18" charset="-120"/>
            </a:endParaRPr>
          </a:p>
          <a:p>
            <a:r>
              <a:rPr lang="zh-TW" altLang="en-US" sz="2000" dirty="0">
                <a:latin typeface="新細明體" panose="02020500000000000000" pitchFamily="18" charset="-120"/>
                <a:ea typeface="新細明體" panose="02020500000000000000" pitchFamily="18" charset="-120"/>
              </a:rPr>
              <a:t>歸咎原因在於食物不當添加物和使用農藥、化學肥料和抗生素有關，因此選擇天然有機之消費者愈多，積極帶動有機農產品的消費風潮。</a:t>
            </a:r>
            <a:endParaRPr lang="zh-TW" altLang="en-US" sz="2000" dirty="0"/>
          </a:p>
          <a:p>
            <a:endParaRPr lang="zh-TW" altLang="en-US" sz="2000" dirty="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5</a:t>
            </a:fld>
            <a:endParaRPr lang="zh-TW" altLang="en-US"/>
          </a:p>
        </p:txBody>
      </p:sp>
    </p:spTree>
    <p:extLst>
      <p:ext uri="{BB962C8B-B14F-4D97-AF65-F5344CB8AC3E}">
        <p14:creationId xmlns:p14="http://schemas.microsoft.com/office/powerpoint/2010/main" val="29731449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2000" dirty="0"/>
              <a:t>消費者在環保</a:t>
            </a:r>
            <a:r>
              <a:rPr lang="zh-TW" altLang="zh-TW" sz="2000" dirty="0"/>
              <a:t>意識</a:t>
            </a:r>
            <a:r>
              <a:rPr lang="zh-TW" altLang="en-US" sz="2000" dirty="0"/>
              <a:t>提升之</a:t>
            </a:r>
            <a:r>
              <a:rPr lang="zh-TW" altLang="zh-TW" sz="2000" dirty="0"/>
              <a:t>下，對有機農產品的需求亦大幅增加。</a:t>
            </a:r>
            <a:endParaRPr lang="en-US" altLang="zh-TW" sz="2000" dirty="0"/>
          </a:p>
          <a:p>
            <a:endParaRPr lang="en-US" altLang="zh-TW" sz="2000" dirty="0"/>
          </a:p>
          <a:p>
            <a:r>
              <a:rPr lang="zh-TW" altLang="en-US" sz="2000" dirty="0"/>
              <a:t>表中為台灣有機栽種面積</a:t>
            </a:r>
            <a:r>
              <a:rPr lang="zh-TW" altLang="zh-TW" sz="2000" dirty="0"/>
              <a:t>，</a:t>
            </a:r>
            <a:r>
              <a:rPr lang="zh-TW" altLang="en-US" sz="2000" dirty="0"/>
              <a:t>從</a:t>
            </a:r>
            <a:r>
              <a:rPr lang="en-US" altLang="zh-TW" sz="2000" dirty="0"/>
              <a:t>2010</a:t>
            </a:r>
            <a:r>
              <a:rPr lang="zh-TW" altLang="en-US" sz="2000" dirty="0"/>
              <a:t>年</a:t>
            </a:r>
            <a:r>
              <a:rPr lang="en-US" altLang="zh-TW" sz="2000" dirty="0"/>
              <a:t>4</a:t>
            </a:r>
            <a:r>
              <a:rPr lang="zh-TW" altLang="en-US" sz="2000" dirty="0"/>
              <a:t>千多公頃</a:t>
            </a:r>
            <a:r>
              <a:rPr lang="zh-TW" altLang="zh-TW" sz="2000" dirty="0"/>
              <a:t>，</a:t>
            </a:r>
            <a:r>
              <a:rPr lang="zh-TW" altLang="en-US" sz="2000" dirty="0"/>
              <a:t>到</a:t>
            </a:r>
            <a:r>
              <a:rPr lang="en-US" altLang="zh-TW" sz="2000" dirty="0"/>
              <a:t>2014</a:t>
            </a:r>
            <a:r>
              <a:rPr lang="zh-TW" altLang="en-US" sz="2000" dirty="0"/>
              <a:t>年</a:t>
            </a:r>
            <a:r>
              <a:rPr lang="en-US" altLang="zh-TW" sz="2000" dirty="0"/>
              <a:t>6</a:t>
            </a:r>
            <a:r>
              <a:rPr lang="zh-TW" altLang="en-US" sz="2000" dirty="0"/>
              <a:t>千多公頃</a:t>
            </a:r>
            <a:r>
              <a:rPr lang="zh-TW" altLang="zh-TW" sz="2000" dirty="0"/>
              <a:t>，</a:t>
            </a:r>
            <a:r>
              <a:rPr lang="zh-TW" altLang="en-US" sz="2000" dirty="0"/>
              <a:t>可看出</a:t>
            </a:r>
            <a:r>
              <a:rPr lang="zh-TW" altLang="zh-TW" sz="2000" dirty="0"/>
              <a:t>社會大眾對有機</a:t>
            </a:r>
            <a:r>
              <a:rPr lang="zh-TW" altLang="en-US" sz="2000" dirty="0"/>
              <a:t>農產品</a:t>
            </a:r>
            <a:r>
              <a:rPr lang="zh-TW" altLang="zh-TW" sz="2000" dirty="0"/>
              <a:t>的需求已逐年攀升。</a:t>
            </a:r>
            <a:endParaRPr lang="zh-TW" altLang="en-US" sz="2000" dirty="0"/>
          </a:p>
          <a:p>
            <a:endParaRPr lang="zh-TW" altLang="en-US" sz="2000" dirty="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6</a:t>
            </a:fld>
            <a:endParaRPr lang="zh-TW" altLang="en-US"/>
          </a:p>
        </p:txBody>
      </p:sp>
    </p:spTree>
    <p:extLst>
      <p:ext uri="{BB962C8B-B14F-4D97-AF65-F5344CB8AC3E}">
        <p14:creationId xmlns:p14="http://schemas.microsoft.com/office/powerpoint/2010/main" val="69713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2000" dirty="0"/>
              <a:t>台灣有機食品市場自</a:t>
            </a:r>
            <a:r>
              <a:rPr lang="en-US" altLang="zh-TW" sz="2000" dirty="0"/>
              <a:t>2002</a:t>
            </a:r>
            <a:r>
              <a:rPr lang="zh-TW" altLang="zh-TW" sz="2000" dirty="0"/>
              <a:t>年開始，就以每年</a:t>
            </a:r>
            <a:r>
              <a:rPr lang="en-US" altLang="zh-TW" sz="2000" dirty="0"/>
              <a:t>20 %</a:t>
            </a:r>
            <a:r>
              <a:rPr lang="zh-TW" altLang="zh-TW" sz="2000" dirty="0"/>
              <a:t>比率成長，到</a:t>
            </a:r>
            <a:r>
              <a:rPr lang="en-US" altLang="zh-TW" sz="2000" dirty="0"/>
              <a:t>2010</a:t>
            </a:r>
            <a:r>
              <a:rPr lang="zh-TW" altLang="zh-TW" sz="2000" dirty="0"/>
              <a:t>年市場</a:t>
            </a:r>
            <a:r>
              <a:rPr lang="zh-TW" altLang="en-US" sz="2000" dirty="0"/>
              <a:t>已</a:t>
            </a:r>
            <a:r>
              <a:rPr lang="zh-TW" altLang="zh-TW" sz="2000" dirty="0"/>
              <a:t>突破</a:t>
            </a:r>
            <a:r>
              <a:rPr lang="en-US" altLang="zh-TW" sz="2000" dirty="0"/>
              <a:t>1</a:t>
            </a:r>
            <a:r>
              <a:rPr lang="zh-TW" altLang="zh-TW" sz="2000" dirty="0"/>
              <a:t>億美元關卡。</a:t>
            </a:r>
            <a:r>
              <a:rPr lang="zh-TW" altLang="en-US" sz="2000" dirty="0"/>
              <a:t>可看出有機食品市場在消費市場中佔有一席之地</a:t>
            </a:r>
            <a:r>
              <a:rPr lang="zh-TW" altLang="zh-TW" sz="2000" dirty="0"/>
              <a:t>。</a:t>
            </a:r>
            <a:endParaRPr lang="zh-TW" altLang="en-US" sz="2000" dirty="0"/>
          </a:p>
          <a:p>
            <a:endParaRPr lang="zh-TW" altLang="en-US" sz="2000" dirty="0"/>
          </a:p>
          <a:p>
            <a:endParaRPr lang="zh-TW" altLang="en-US" sz="2000" dirty="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7</a:t>
            </a:fld>
            <a:endParaRPr lang="zh-TW" altLang="en-US"/>
          </a:p>
        </p:txBody>
      </p:sp>
    </p:spTree>
    <p:extLst>
      <p:ext uri="{BB962C8B-B14F-4D97-AF65-F5344CB8AC3E}">
        <p14:creationId xmlns:p14="http://schemas.microsoft.com/office/powerpoint/2010/main" val="37959325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2000" dirty="0"/>
              <a:t>基於上述研究背景與動機，</a:t>
            </a:r>
            <a:r>
              <a:rPr lang="zh-TW" altLang="en-US" sz="2000" dirty="0"/>
              <a:t>本研究以有機農產品為研究標的</a:t>
            </a:r>
            <a:r>
              <a:rPr lang="zh-TW" altLang="zh-TW" sz="2000" dirty="0"/>
              <a:t>，</a:t>
            </a:r>
            <a:r>
              <a:rPr lang="zh-TW" altLang="en-US" sz="2000" dirty="0"/>
              <a:t>探討消費者對有機農產品之主觀知識</a:t>
            </a:r>
            <a:r>
              <a:rPr lang="zh-TW" altLang="en-US" sz="2000" dirty="0">
                <a:latin typeface="新細明體" panose="02020500000000000000" pitchFamily="18" charset="-120"/>
                <a:ea typeface="新細明體" panose="02020500000000000000" pitchFamily="18" charset="-120"/>
              </a:rPr>
              <a:t>、客觀知識和態度對有機消費量之影響。</a:t>
            </a:r>
            <a:endParaRPr lang="zh-TW" altLang="en-US" sz="2000" dirty="0"/>
          </a:p>
          <a:p>
            <a:endParaRPr lang="zh-TW" altLang="en-US" sz="2000" dirty="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8</a:t>
            </a:fld>
            <a:endParaRPr lang="zh-TW" altLang="en-US"/>
          </a:p>
        </p:txBody>
      </p:sp>
    </p:spTree>
    <p:extLst>
      <p:ext uri="{BB962C8B-B14F-4D97-AF65-F5344CB8AC3E}">
        <p14:creationId xmlns:p14="http://schemas.microsoft.com/office/powerpoint/2010/main" val="36486277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defRPr/>
            </a:pPr>
            <a:r>
              <a:rPr lang="zh-TW" altLang="en-US" sz="2000" dirty="0"/>
              <a:t>以下為本研究文獻探討，依序為大家做介紹</a:t>
            </a:r>
          </a:p>
          <a:p>
            <a:pPr>
              <a:defRPr/>
            </a:pPr>
            <a:endParaRPr lang="zh-TW" altLang="en-US" sz="2000" dirty="0"/>
          </a:p>
        </p:txBody>
      </p:sp>
      <p:sp>
        <p:nvSpPr>
          <p:cNvPr id="4" name="投影片編號版面配置區 3"/>
          <p:cNvSpPr>
            <a:spLocks noGrp="1"/>
          </p:cNvSpPr>
          <p:nvPr>
            <p:ph type="sldNum" sz="quarter" idx="10"/>
          </p:nvPr>
        </p:nvSpPr>
        <p:spPr/>
        <p:txBody>
          <a:bodyPr/>
          <a:lstStyle/>
          <a:p>
            <a:fld id="{FCF136BA-BFAA-453C-A634-118A4819DDA8}" type="slidenum">
              <a:rPr lang="zh-TW" altLang="en-US" smtClean="0"/>
              <a:t>9</a:t>
            </a:fld>
            <a:endParaRPr lang="zh-TW" altLang="en-US"/>
          </a:p>
        </p:txBody>
      </p:sp>
    </p:spTree>
    <p:extLst>
      <p:ext uri="{BB962C8B-B14F-4D97-AF65-F5344CB8AC3E}">
        <p14:creationId xmlns:p14="http://schemas.microsoft.com/office/powerpoint/2010/main" val="259445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Ref idx="1002">
        <a:schemeClr val="bg1"/>
      </p:bgRef>
    </p:bg>
    <p:spTree>
      <p:nvGrpSpPr>
        <p:cNvPr id="1" name=""/>
        <p:cNvGrpSpPr/>
        <p:nvPr/>
      </p:nvGrpSpPr>
      <p:grpSpPr>
        <a:xfrm>
          <a:off x="0" y="0"/>
          <a:ext cx="0" cy="0"/>
          <a:chOff x="0" y="0"/>
          <a:chExt cx="0" cy="0"/>
        </a:xfrm>
      </p:grpSpPr>
      <p:sp>
        <p:nvSpPr>
          <p:cNvPr id="22" name="副標題 21"/>
          <p:cNvSpPr>
            <a:spLocks noGrp="1"/>
          </p:cNvSpPr>
          <p:nvPr>
            <p:ph type="subTitle" idx="1"/>
          </p:nvPr>
        </p:nvSpPr>
        <p:spPr>
          <a:xfrm>
            <a:off x="1043608" y="4304496"/>
            <a:ext cx="8100392" cy="2564904"/>
          </a:xfrm>
          <a:solidFill>
            <a:srgbClr val="FFFF99"/>
          </a:solidFill>
          <a:scene3d>
            <a:camera prst="orthographicFront"/>
            <a:lightRig rig="threePt" dir="t"/>
          </a:scene3d>
          <a:sp3d prstMaterial="metal"/>
        </p:spPr>
        <p:style>
          <a:lnRef idx="2">
            <a:schemeClr val="accent2">
              <a:shade val="50000"/>
            </a:schemeClr>
          </a:lnRef>
          <a:fillRef idx="1">
            <a:schemeClr val="accent2"/>
          </a:fillRef>
          <a:effectRef idx="0">
            <a:schemeClr val="accent2"/>
          </a:effectRef>
          <a:fontRef idx="none"/>
        </p:style>
        <p:txBody>
          <a:bodyPr tIns="0">
            <a:normAutofit/>
          </a:bodyPr>
          <a:lstStyle>
            <a:lvl1pPr marL="0" indent="0" algn="ctr">
              <a:lnSpc>
                <a:spcPct val="100000"/>
              </a:lnSpc>
              <a:spcBef>
                <a:spcPts val="0"/>
              </a:spcBef>
              <a:spcAft>
                <a:spcPts val="600"/>
              </a:spcAft>
              <a:buNone/>
              <a:defRPr sz="3200" baseline="0">
                <a:ln>
                  <a:noFill/>
                </a:ln>
                <a:solidFill>
                  <a:srgbClr val="031BC9"/>
                </a:solidFill>
                <a:effectLst>
                  <a:glow>
                    <a:srgbClr val="FFFFFF"/>
                  </a:glow>
                </a:effectLst>
                <a:latin typeface="Times New Roman" panose="02020603050405020304" pitchFamily="18" charset="0"/>
                <a:ea typeface="微軟正黑體" panose="020B0604030504040204" pitchFamily="34" charset="-12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dirty="0" smtClean="0"/>
              <a:t>按一下以編輯母片副標題樣式</a:t>
            </a:r>
            <a:endParaRPr kumimoji="0" lang="en-US" dirty="0"/>
          </a:p>
        </p:txBody>
      </p:sp>
      <p:sp>
        <p:nvSpPr>
          <p:cNvPr id="14" name="標題 13"/>
          <p:cNvSpPr>
            <a:spLocks noGrp="1"/>
          </p:cNvSpPr>
          <p:nvPr>
            <p:ph type="ctrTitle"/>
          </p:nvPr>
        </p:nvSpPr>
        <p:spPr>
          <a:xfrm>
            <a:off x="1043608" y="0"/>
            <a:ext cx="8100392" cy="4293096"/>
          </a:xfrm>
          <a:solidFill>
            <a:srgbClr val="002060"/>
          </a:solidFill>
        </p:spPr>
        <p:txBody>
          <a:bodyPr anchor="b">
            <a:normAutofit/>
          </a:bodyPr>
          <a:lstStyle>
            <a:lvl1pPr algn="ctr">
              <a:lnSpc>
                <a:spcPct val="100000"/>
              </a:lnSpc>
              <a:defRPr sz="4000" baseline="0">
                <a:solidFill>
                  <a:schemeClr val="bg1"/>
                </a:solidFill>
                <a:effectLst/>
                <a:latin typeface="Times New Roman" panose="02020603050405020304" pitchFamily="18" charset="0"/>
                <a:ea typeface="微軟正黑體" panose="020B0604030504040204" pitchFamily="34" charset="-120"/>
              </a:defRPr>
            </a:lvl1pPr>
            <a:extLst/>
          </a:lstStyle>
          <a:p>
            <a:r>
              <a:rPr kumimoji="0" lang="zh-TW" altLang="en-US" dirty="0" smtClean="0"/>
              <a:t>按一下以編輯母片標題樣式</a:t>
            </a:r>
            <a:endParaRPr kumimoji="0" lang="en-US" dirty="0"/>
          </a:p>
        </p:txBody>
      </p:sp>
      <p:sp>
        <p:nvSpPr>
          <p:cNvPr id="7" name="日期版面配置區 6"/>
          <p:cNvSpPr>
            <a:spLocks noGrp="1"/>
          </p:cNvSpPr>
          <p:nvPr>
            <p:ph type="dt" sz="half" idx="10"/>
          </p:nvPr>
        </p:nvSpPr>
        <p:spPr>
          <a:xfrm>
            <a:off x="991390" y="6381328"/>
            <a:ext cx="2630919" cy="476672"/>
          </a:xfrm>
        </p:spPr>
        <p:txBody>
          <a:bodyPr/>
          <a:lstStyle>
            <a:lvl1pPr>
              <a:defRPr baseline="0"/>
            </a:lvl1pPr>
            <a:extLst/>
          </a:lstStyle>
          <a:p>
            <a:fld id="{13C91E58-76BB-4C24-851D-453CA97880C4}" type="datetime8">
              <a:rPr lang="en-US" altLang="zh-TW" smtClean="0"/>
              <a:pPr/>
              <a:t>7/24/2015 9:03 AM</a:t>
            </a:fld>
            <a:endParaRPr lang="zh-TW" altLang="en-US" dirty="0"/>
          </a:p>
        </p:txBody>
      </p:sp>
      <p:sp>
        <p:nvSpPr>
          <p:cNvPr id="20" name="頁尾版面配置區 19"/>
          <p:cNvSpPr>
            <a:spLocks noGrp="1"/>
          </p:cNvSpPr>
          <p:nvPr>
            <p:ph type="ftr" sz="quarter" idx="11"/>
          </p:nvPr>
        </p:nvSpPr>
        <p:spPr>
          <a:xfrm>
            <a:off x="3635896" y="6381532"/>
            <a:ext cx="4320480" cy="476250"/>
          </a:xfrm>
          <a:prstGeom prst="rect">
            <a:avLst/>
          </a:prstGeom>
        </p:spPr>
        <p:txBody>
          <a:bodyPr/>
          <a:lstStyle>
            <a:extLst/>
          </a:lstStyle>
          <a:p>
            <a:endParaRPr lang="zh-TW" altLang="en-US"/>
          </a:p>
        </p:txBody>
      </p:sp>
      <p:sp>
        <p:nvSpPr>
          <p:cNvPr id="10" name="投影片編號版面配置區 9"/>
          <p:cNvSpPr>
            <a:spLocks noGrp="1"/>
          </p:cNvSpPr>
          <p:nvPr>
            <p:ph type="sldNum" sz="quarter" idx="12"/>
          </p:nvPr>
        </p:nvSpPr>
        <p:spPr>
          <a:xfrm>
            <a:off x="8100392" y="6381750"/>
            <a:ext cx="1043608" cy="476250"/>
          </a:xfrm>
        </p:spPr>
        <p:txBody>
          <a:bodyPr/>
          <a:lstStyle>
            <a:extLst/>
          </a:lstStyle>
          <a:p>
            <a:fld id="{2DD8A973-C883-434E-8DF7-F6C70AB02386}" type="slidenum">
              <a:rPr lang="zh-TW" altLang="en-US" smtClean="0"/>
              <a:t>‹#›</a:t>
            </a:fld>
            <a:endParaRPr lang="zh-TW" alt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advTm="19307">
        <p:fade/>
      </p:transition>
    </mc:Choice>
    <mc:Fallback xmlns="">
      <p:transition spd="med" advTm="19307">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矩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日期版面配置區 1"/>
          <p:cNvSpPr>
            <a:spLocks noGrp="1"/>
          </p:cNvSpPr>
          <p:nvPr>
            <p:ph type="dt" sz="half" idx="10"/>
          </p:nvPr>
        </p:nvSpPr>
        <p:spPr/>
        <p:txBody>
          <a:bodyPr/>
          <a:lstStyle>
            <a:extLst/>
          </a:lstStyle>
          <a:p>
            <a:fld id="{988AED18-46BF-4A64-907A-AC008EAB7E48}" type="datetime8">
              <a:rPr lang="en-US" altLang="zh-TW" smtClean="0"/>
              <a:t>7/24/2015 9:03 AM</a:t>
            </a:fld>
            <a:endParaRPr lang="zh-TW" altLang="en-US"/>
          </a:p>
        </p:txBody>
      </p:sp>
      <p:sp>
        <p:nvSpPr>
          <p:cNvPr id="3" name="頁尾版面配置區 2"/>
          <p:cNvSpPr>
            <a:spLocks noGrp="1"/>
          </p:cNvSpPr>
          <p:nvPr>
            <p:ph type="ftr" sz="quarter" idx="11"/>
          </p:nvPr>
        </p:nvSpPr>
        <p:spPr>
          <a:xfrm>
            <a:off x="5715000" y="6305550"/>
            <a:ext cx="2895600" cy="476250"/>
          </a:xfrm>
          <a:prstGeom prst="rect">
            <a:avLst/>
          </a:prstGeom>
        </p:spPr>
        <p:txBody>
          <a:bodyPr/>
          <a:lstStyle>
            <a:extLst/>
          </a:lstStyle>
          <a:p>
            <a:endParaRPr lang="zh-TW" altLang="en-US"/>
          </a:p>
        </p:txBody>
      </p:sp>
      <p:sp>
        <p:nvSpPr>
          <p:cNvPr id="4" name="投影片編號版面配置區 3"/>
          <p:cNvSpPr>
            <a:spLocks noGrp="1"/>
          </p:cNvSpPr>
          <p:nvPr>
            <p:ph type="sldNum" sz="quarter" idx="12"/>
          </p:nvPr>
        </p:nvSpPr>
        <p:spPr/>
        <p:txBody>
          <a:bodyPr/>
          <a:lstStyle>
            <a:extLst/>
          </a:lstStyle>
          <a:p>
            <a:fld id="{2DD8A973-C883-434E-8DF7-F6C70AB02386}" type="slidenum">
              <a:rPr lang="zh-TW" altLang="en-US" smtClean="0"/>
              <a:t>‹#›</a:t>
            </a:fld>
            <a:endParaRPr lang="zh-TW" altLang="en-US"/>
          </a:p>
        </p:txBody>
      </p:sp>
      <p:sp>
        <p:nvSpPr>
          <p:cNvPr id="6" name="矩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mc:AlternateContent xmlns:mc="http://schemas.openxmlformats.org/markup-compatibility/2006" xmlns:p14="http://schemas.microsoft.com/office/powerpoint/2010/main">
    <mc:Choice Requires="p14">
      <p:transition spd="med" p14:dur="700" advTm="19307">
        <p:fade/>
      </p:transition>
    </mc:Choice>
    <mc:Fallback xmlns="">
      <p:transition spd="med" advTm="19307">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BE150AEC-F670-4BD4-8060-5D76C6A8BFE2}" type="datetime8">
              <a:rPr lang="en-US" altLang="zh-TW" smtClean="0"/>
              <a:t>7/24/2015 9:03 AM</a:t>
            </a:fld>
            <a:endParaRPr lang="zh-TW" altLang="en-US"/>
          </a:p>
        </p:txBody>
      </p:sp>
      <p:sp>
        <p:nvSpPr>
          <p:cNvPr id="6" name="頁尾版面配置區 5"/>
          <p:cNvSpPr>
            <a:spLocks noGrp="1"/>
          </p:cNvSpPr>
          <p:nvPr>
            <p:ph type="ftr" sz="quarter" idx="11"/>
          </p:nvPr>
        </p:nvSpPr>
        <p:spPr>
          <a:xfrm>
            <a:off x="5715000" y="6305550"/>
            <a:ext cx="2895600" cy="476250"/>
          </a:xfrm>
          <a:prstGeom prst="rect">
            <a:avLst/>
          </a:prstGeom>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2DD8A973-C883-434E-8DF7-F6C70AB02386}" type="slidenum">
              <a:rPr lang="zh-TW" altLang="en-US" smtClean="0"/>
              <a:t>‹#›</a:t>
            </a:fld>
            <a:endParaRPr lang="zh-TW" altLang="en-US"/>
          </a:p>
        </p:txBody>
      </p:sp>
    </p:spTree>
  </p:cSld>
  <p:clrMapOvr>
    <a:masterClrMapping/>
  </p:clrMapOvr>
  <mc:AlternateContent xmlns:mc="http://schemas.openxmlformats.org/markup-compatibility/2006" xmlns:p14="http://schemas.microsoft.com/office/powerpoint/2010/main">
    <mc:Choice Requires="p14">
      <p:transition spd="med" p14:dur="700" advTm="19307">
        <p:fade/>
      </p:transition>
    </mc:Choice>
    <mc:Fallback xmlns="">
      <p:transition spd="med" advTm="19307">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extLst/>
          </a:lstStyle>
          <a:p>
            <a:fld id="{F7D15F12-B2D9-46EC-B913-E6646BD1A41D}" type="datetime8">
              <a:rPr lang="en-US" altLang="zh-TW" smtClean="0"/>
              <a:t>7/24/2015 9:03 AM</a:t>
            </a:fld>
            <a:endParaRPr lang="zh-TW" altLang="en-US"/>
          </a:p>
        </p:txBody>
      </p:sp>
      <p:sp>
        <p:nvSpPr>
          <p:cNvPr id="6" name="頁尾版面配置區 5"/>
          <p:cNvSpPr>
            <a:spLocks noGrp="1"/>
          </p:cNvSpPr>
          <p:nvPr>
            <p:ph type="ftr" sz="quarter" idx="11"/>
          </p:nvPr>
        </p:nvSpPr>
        <p:spPr>
          <a:xfrm>
            <a:off x="5715000" y="6305550"/>
            <a:ext cx="2895600" cy="476250"/>
          </a:xfrm>
          <a:prstGeom prst="rect">
            <a:avLst/>
          </a:prstGeom>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2DD8A973-C883-434E-8DF7-F6C70AB02386}" type="slidenum">
              <a:rPr lang="zh-TW" altLang="en-US" smtClean="0"/>
              <a:t>‹#›</a:t>
            </a:fld>
            <a:endParaRPr lang="zh-TW" altLang="en-US"/>
          </a:p>
        </p:txBody>
      </p:sp>
      <p:sp>
        <p:nvSpPr>
          <p:cNvPr id="8" name="矩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圖片版面配置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zh-TW" altLang="en-US" smtClean="0"/>
              <a:t>按一下圖示以新增圖片</a:t>
            </a:r>
            <a:endParaRPr kumimoji="0" lang="en-US" dirty="0"/>
          </a:p>
        </p:txBody>
      </p:sp>
      <p:sp>
        <p:nvSpPr>
          <p:cNvPr id="9" name="流程圖: 程序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流程圖: 程序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文字版面配置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Tree>
  </p:cSld>
  <p:clrMapOvr>
    <a:masterClrMapping/>
  </p:clrMapOvr>
  <mc:AlternateContent xmlns:mc="http://schemas.openxmlformats.org/markup-compatibility/2006" xmlns:p14="http://schemas.microsoft.com/office/powerpoint/2010/main">
    <mc:Choice Requires="p14">
      <p:transition spd="med" p14:dur="700" advTm="19307">
        <p:fade/>
      </p:transition>
    </mc:Choice>
    <mc:Fallback xmlns="">
      <p:transition spd="med" advTm="19307">
        <p:fade/>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26B6CB0C-70CD-4A53-9804-F02ECF8C0FE3}" type="datetime8">
              <a:rPr lang="en-US" altLang="zh-TW" smtClean="0"/>
              <a:t>7/24/2015 9:03 AM</a:t>
            </a:fld>
            <a:endParaRPr lang="zh-TW" altLang="en-US"/>
          </a:p>
        </p:txBody>
      </p:sp>
      <p:sp>
        <p:nvSpPr>
          <p:cNvPr id="5" name="頁尾版面配置區 4"/>
          <p:cNvSpPr>
            <a:spLocks noGrp="1"/>
          </p:cNvSpPr>
          <p:nvPr>
            <p:ph type="ftr" sz="quarter" idx="11"/>
          </p:nvPr>
        </p:nvSpPr>
        <p:spPr>
          <a:xfrm>
            <a:off x="5715000" y="6305550"/>
            <a:ext cx="2895600" cy="476250"/>
          </a:xfrm>
          <a:prstGeom prst="rect">
            <a:avLst/>
          </a:prstGeom>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2DD8A973-C883-434E-8DF7-F6C70AB02386}" type="slidenum">
              <a:rPr lang="zh-TW" altLang="en-US" smtClean="0"/>
              <a:t>‹#›</a:t>
            </a:fld>
            <a:endParaRPr lang="zh-TW" altLang="en-US"/>
          </a:p>
        </p:txBody>
      </p:sp>
    </p:spTree>
  </p:cSld>
  <p:clrMapOvr>
    <a:masterClrMapping/>
  </p:clrMapOvr>
  <mc:AlternateContent xmlns:mc="http://schemas.openxmlformats.org/markup-compatibility/2006" xmlns:p14="http://schemas.microsoft.com/office/powerpoint/2010/main">
    <mc:Choice Requires="p14">
      <p:transition spd="med" p14:dur="700" advTm="19307">
        <p:fade/>
      </p:transition>
    </mc:Choice>
    <mc:Fallback xmlns="">
      <p:transition spd="med" advTm="19307">
        <p:fade/>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274639"/>
            <a:ext cx="1828800" cy="5851525"/>
          </a:xfrm>
        </p:spPr>
        <p:txBody>
          <a:bodyPr vert="eaVert"/>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1143000" y="274640"/>
            <a:ext cx="5562600" cy="5851525"/>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70FF3BA5-3345-4159-BB57-86C0F6E327EC}" type="datetime8">
              <a:rPr lang="en-US" altLang="zh-TW" smtClean="0"/>
              <a:t>7/24/2015 9:03 AM</a:t>
            </a:fld>
            <a:endParaRPr lang="zh-TW" altLang="en-US"/>
          </a:p>
        </p:txBody>
      </p:sp>
      <p:sp>
        <p:nvSpPr>
          <p:cNvPr id="5" name="頁尾版面配置區 4"/>
          <p:cNvSpPr>
            <a:spLocks noGrp="1"/>
          </p:cNvSpPr>
          <p:nvPr>
            <p:ph type="ftr" sz="quarter" idx="11"/>
          </p:nvPr>
        </p:nvSpPr>
        <p:spPr>
          <a:xfrm>
            <a:off x="5715000" y="6305550"/>
            <a:ext cx="2895600" cy="476250"/>
          </a:xfrm>
          <a:prstGeom prst="rect">
            <a:avLst/>
          </a:prstGeom>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2DD8A973-C883-434E-8DF7-F6C70AB02386}" type="slidenum">
              <a:rPr lang="zh-TW" altLang="en-US" smtClean="0"/>
              <a:t>‹#›</a:t>
            </a:fld>
            <a:endParaRPr lang="zh-TW" altLang="en-US"/>
          </a:p>
        </p:txBody>
      </p:sp>
    </p:spTree>
  </p:cSld>
  <p:clrMapOvr>
    <a:masterClrMapping/>
  </p:clrMapOvr>
  <mc:AlternateContent xmlns:mc="http://schemas.openxmlformats.org/markup-compatibility/2006" xmlns:p14="http://schemas.microsoft.com/office/powerpoint/2010/main">
    <mc:Choice Requires="p14">
      <p:transition spd="med" p14:dur="700" advTm="19307">
        <p:fade/>
      </p:transition>
    </mc:Choice>
    <mc:Fallback xmlns="">
      <p:transition spd="med" advTm="19307">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標題投影片">
    <p:spTree>
      <p:nvGrpSpPr>
        <p:cNvPr id="1" name=""/>
        <p:cNvGrpSpPr/>
        <p:nvPr/>
      </p:nvGrpSpPr>
      <p:grpSpPr>
        <a:xfrm>
          <a:off x="0" y="0"/>
          <a:ext cx="0" cy="0"/>
          <a:chOff x="0" y="0"/>
          <a:chExt cx="0" cy="0"/>
        </a:xfrm>
      </p:grpSpPr>
      <p:sp>
        <p:nvSpPr>
          <p:cNvPr id="11" name="甜甜圈 10"/>
          <p:cNvSpPr/>
          <p:nvPr userDrawn="1"/>
        </p:nvSpPr>
        <p:spPr>
          <a:xfrm>
            <a:off x="7209159" y="6390843"/>
            <a:ext cx="278856" cy="278941"/>
          </a:xfrm>
          <a:prstGeom prst="donut">
            <a:avLst>
              <a:gd name="adj" fmla="val 7460"/>
            </a:avLst>
          </a:prstGeom>
          <a:gradFill>
            <a:gsLst>
              <a:gs pos="0">
                <a:srgbClr val="00B0F0"/>
              </a:gs>
              <a:gs pos="15000">
                <a:schemeClr val="accent2">
                  <a:hueOff val="19008843"/>
                  <a:satOff val="-36686"/>
                  <a:lumOff val="-4710"/>
                  <a:alphaOff val="0"/>
                  <a:tint val="92000"/>
                  <a:shade val="99000"/>
                  <a:satMod val="170000"/>
                </a:schemeClr>
              </a:gs>
              <a:gs pos="62000">
                <a:schemeClr val="accent2">
                  <a:hueOff val="19008843"/>
                  <a:satOff val="-36686"/>
                  <a:lumOff val="-4710"/>
                  <a:alphaOff val="0"/>
                  <a:tint val="96000"/>
                  <a:shade val="80000"/>
                  <a:satMod val="170000"/>
                </a:schemeClr>
              </a:gs>
              <a:gs pos="97000">
                <a:schemeClr val="accent2">
                  <a:hueOff val="19008843"/>
                  <a:satOff val="-36686"/>
                  <a:lumOff val="-4710"/>
                  <a:alphaOff val="0"/>
                  <a:tint val="98000"/>
                  <a:shade val="63000"/>
                  <a:satMod val="170000"/>
                </a:schemeClr>
              </a:gs>
              <a:gs pos="100000">
                <a:schemeClr val="accent2">
                  <a:hueOff val="19008843"/>
                  <a:satOff val="-36686"/>
                  <a:lumOff val="-4710"/>
                  <a:alphaOff val="0"/>
                  <a:shade val="62000"/>
                  <a:satMod val="170000"/>
                </a:schemeClr>
              </a:gs>
            </a:gsLst>
          </a:gradFill>
          <a:ln>
            <a:solidFill>
              <a:srgbClr val="00B050"/>
            </a:solidFill>
          </a:ln>
          <a:scene3d>
            <a:camera prst="orthographicFront"/>
            <a:lightRig rig="flat" dir="t"/>
          </a:scene3d>
          <a:sp3d prstMaterial="plastic">
            <a:bevelT w="120900" h="88900"/>
            <a:bevelB w="88900" h="31750" prst="angle"/>
          </a:sp3d>
        </p:spPr>
        <p:style>
          <a:lnRef idx="1">
            <a:schemeClr val="accent2">
              <a:hueOff val="19008843"/>
              <a:satOff val="-36686"/>
              <a:lumOff val="-4710"/>
              <a:alphaOff val="0"/>
            </a:schemeClr>
          </a:lnRef>
          <a:fillRef idx="3">
            <a:schemeClr val="accent2">
              <a:hueOff val="19008843"/>
              <a:satOff val="-36686"/>
              <a:lumOff val="-4710"/>
              <a:alphaOff val="0"/>
            </a:schemeClr>
          </a:fillRef>
          <a:effectRef idx="2">
            <a:schemeClr val="accent2">
              <a:hueOff val="19008843"/>
              <a:satOff val="-36686"/>
              <a:lumOff val="-4710"/>
              <a:alphaOff val="0"/>
            </a:schemeClr>
          </a:effectRef>
          <a:fontRef idx="minor">
            <a:schemeClr val="lt1"/>
          </a:fontRef>
        </p:style>
      </p:sp>
      <p:sp>
        <p:nvSpPr>
          <p:cNvPr id="4" name="日期版面配置區 3"/>
          <p:cNvSpPr>
            <a:spLocks noGrp="1"/>
          </p:cNvSpPr>
          <p:nvPr>
            <p:ph type="dt" sz="half" idx="10"/>
          </p:nvPr>
        </p:nvSpPr>
        <p:spPr>
          <a:xfrm>
            <a:off x="981790" y="6523764"/>
            <a:ext cx="2294065" cy="332656"/>
          </a:xfrm>
        </p:spPr>
        <p:txBody>
          <a:bodyPr/>
          <a:lstStyle/>
          <a:p>
            <a:fld id="{151A4234-BA31-4A16-A447-5BE9E1A8354C}" type="datetime8">
              <a:rPr lang="en-US" altLang="zh-TW" smtClean="0"/>
              <a:t>7/24/2015 9:03 AM</a:t>
            </a:fld>
            <a:endParaRPr lang="zh-TW" altLang="en-US" dirty="0"/>
          </a:p>
        </p:txBody>
      </p:sp>
      <p:sp>
        <p:nvSpPr>
          <p:cNvPr id="5" name="頁尾版面配置區 4"/>
          <p:cNvSpPr>
            <a:spLocks noGrp="1"/>
          </p:cNvSpPr>
          <p:nvPr>
            <p:ph type="ftr" sz="quarter" idx="11"/>
          </p:nvPr>
        </p:nvSpPr>
        <p:spPr>
          <a:xfrm>
            <a:off x="3689568" y="6406237"/>
            <a:ext cx="2895600" cy="476250"/>
          </a:xfrm>
          <a:prstGeom prst="rect">
            <a:avLst/>
          </a:prstGeom>
        </p:spPr>
        <p:txBody>
          <a:bodyPr/>
          <a:lstStyle/>
          <a:p>
            <a:endParaRPr lang="zh-TW" altLang="en-US"/>
          </a:p>
        </p:txBody>
      </p:sp>
      <p:sp>
        <p:nvSpPr>
          <p:cNvPr id="6" name="投影片編號版面配置區 5"/>
          <p:cNvSpPr>
            <a:spLocks noGrp="1"/>
          </p:cNvSpPr>
          <p:nvPr>
            <p:ph type="sldNum" sz="quarter" idx="12"/>
          </p:nvPr>
        </p:nvSpPr>
        <p:spPr>
          <a:xfrm>
            <a:off x="8388424" y="6525344"/>
            <a:ext cx="744058" cy="332656"/>
          </a:xfrm>
        </p:spPr>
        <p:txBody>
          <a:bodyPr/>
          <a:lstStyle/>
          <a:p>
            <a:fld id="{2DD8A973-C883-434E-8DF7-F6C70AB02386}" type="slidenum">
              <a:rPr lang="zh-TW" altLang="en-US" smtClean="0"/>
              <a:t>‹#›</a:t>
            </a:fld>
            <a:endParaRPr lang="zh-TW" altLang="en-US"/>
          </a:p>
        </p:txBody>
      </p:sp>
      <p:sp>
        <p:nvSpPr>
          <p:cNvPr id="7" name="標題 1"/>
          <p:cNvSpPr>
            <a:spLocks noGrp="1"/>
          </p:cNvSpPr>
          <p:nvPr>
            <p:ph type="title"/>
          </p:nvPr>
        </p:nvSpPr>
        <p:spPr>
          <a:xfrm>
            <a:off x="1115617" y="1052736"/>
            <a:ext cx="7920880" cy="4365104"/>
          </a:xfr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2700000" scaled="1"/>
            <a:tileRect/>
          </a:gradFill>
        </p:spPr>
        <p:txBody>
          <a:bodyPr>
            <a:normAutofit/>
          </a:bodyPr>
          <a:lstStyle>
            <a:lvl1pPr algn="ctr">
              <a:spcAft>
                <a:spcPts val="1200"/>
              </a:spcAft>
              <a:defRPr sz="4800" b="0" baseline="0">
                <a:solidFill>
                  <a:schemeClr val="bg1"/>
                </a:solidFill>
              </a:defRPr>
            </a:lvl1pPr>
          </a:lstStyle>
          <a:p>
            <a:r>
              <a:rPr lang="zh-TW" altLang="en-US" dirty="0" smtClean="0"/>
              <a:t>按一下以編輯母片標題樣式</a:t>
            </a:r>
            <a:endParaRPr lang="zh-TW" altLang="en-US" dirty="0"/>
          </a:p>
        </p:txBody>
      </p:sp>
      <p:sp>
        <p:nvSpPr>
          <p:cNvPr id="8" name="矩形 7"/>
          <p:cNvSpPr/>
          <p:nvPr userDrawn="1"/>
        </p:nvSpPr>
        <p:spPr>
          <a:xfrm rot="781941">
            <a:off x="6995045" y="6090904"/>
            <a:ext cx="1620958" cy="584775"/>
          </a:xfrm>
          <a:prstGeom prst="rect">
            <a:avLst/>
          </a:prstGeom>
          <a:pattFill prst="ltUpDiag">
            <a:fgClr>
              <a:srgbClr val="00B0F0"/>
            </a:fgClr>
            <a:bgClr>
              <a:schemeClr val="bg1"/>
            </a:bgClr>
          </a:pattFill>
          <a:effectLst>
            <a:reflection blurRad="6350" stA="52000" endA="300" endPos="35000" dir="5400000" sy="-100000" algn="bl" rotWithShape="0"/>
            <a:softEdge rad="63500"/>
          </a:effectLst>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altLang="zh-TW" sz="3200" b="1" cap="none" spc="0" dirty="0" smtClean="0">
                <a:ln/>
                <a:solidFill>
                  <a:srgbClr val="031BC9"/>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Organic</a:t>
            </a:r>
            <a:endParaRPr lang="zh-TW" altLang="en-US" sz="3200" b="1" cap="none" spc="0" dirty="0">
              <a:ln/>
              <a:solidFill>
                <a:srgbClr val="031BC9"/>
              </a:solidFill>
              <a:effectLst>
                <a:outerShdw blurRad="38100" dist="38100" dir="2700000" algn="tl">
                  <a:srgbClr val="000000">
                    <a:alpha val="43137"/>
                  </a:srgbClr>
                </a:outerShdw>
              </a:effectLst>
            </a:endParaRPr>
          </a:p>
        </p:txBody>
      </p:sp>
      <p:sp>
        <p:nvSpPr>
          <p:cNvPr id="9" name="甜甜圈 8"/>
          <p:cNvSpPr/>
          <p:nvPr userDrawn="1"/>
        </p:nvSpPr>
        <p:spPr>
          <a:xfrm>
            <a:off x="8321004" y="6079473"/>
            <a:ext cx="278856" cy="278941"/>
          </a:xfrm>
          <a:prstGeom prst="donut">
            <a:avLst>
              <a:gd name="adj" fmla="val 7460"/>
            </a:avLst>
          </a:prstGeom>
          <a:scene3d>
            <a:camera prst="orthographicFront"/>
            <a:lightRig rig="flat" dir="t"/>
          </a:scene3d>
          <a:sp3d prstMaterial="plastic">
            <a:bevelT w="120900" h="88900"/>
            <a:bevelB w="88900" h="31750" prst="angle"/>
          </a:sp3d>
        </p:spPr>
        <p:style>
          <a:lnRef idx="1">
            <a:schemeClr val="accent2">
              <a:hueOff val="19008843"/>
              <a:satOff val="-36686"/>
              <a:lumOff val="-4710"/>
              <a:alphaOff val="0"/>
            </a:schemeClr>
          </a:lnRef>
          <a:fillRef idx="3">
            <a:schemeClr val="accent2">
              <a:hueOff val="19008843"/>
              <a:satOff val="-36686"/>
              <a:lumOff val="-4710"/>
              <a:alphaOff val="0"/>
            </a:schemeClr>
          </a:fillRef>
          <a:effectRef idx="2">
            <a:schemeClr val="accent2">
              <a:hueOff val="19008843"/>
              <a:satOff val="-36686"/>
              <a:lumOff val="-4710"/>
              <a:alphaOff val="0"/>
            </a:schemeClr>
          </a:effectRef>
          <a:fontRef idx="minor">
            <a:schemeClr val="lt1"/>
          </a:fontRef>
        </p:style>
      </p:sp>
      <p:sp>
        <p:nvSpPr>
          <p:cNvPr id="10" name="甜甜圈 9"/>
          <p:cNvSpPr/>
          <p:nvPr userDrawn="1"/>
        </p:nvSpPr>
        <p:spPr>
          <a:xfrm>
            <a:off x="8473404" y="6231873"/>
            <a:ext cx="278856" cy="278941"/>
          </a:xfrm>
          <a:prstGeom prst="donut">
            <a:avLst>
              <a:gd name="adj" fmla="val 7460"/>
            </a:avLst>
          </a:prstGeom>
          <a:gradFill>
            <a:gsLst>
              <a:gs pos="0">
                <a:srgbClr val="00B0F0"/>
              </a:gs>
              <a:gs pos="15000">
                <a:schemeClr val="accent2">
                  <a:hueOff val="19008843"/>
                  <a:satOff val="-36686"/>
                  <a:lumOff val="-4710"/>
                  <a:alphaOff val="0"/>
                  <a:tint val="92000"/>
                  <a:shade val="99000"/>
                  <a:satMod val="170000"/>
                </a:schemeClr>
              </a:gs>
              <a:gs pos="62000">
                <a:schemeClr val="accent2">
                  <a:hueOff val="19008843"/>
                  <a:satOff val="-36686"/>
                  <a:lumOff val="-4710"/>
                  <a:alphaOff val="0"/>
                  <a:tint val="96000"/>
                  <a:shade val="80000"/>
                  <a:satMod val="170000"/>
                </a:schemeClr>
              </a:gs>
              <a:gs pos="97000">
                <a:schemeClr val="accent2">
                  <a:hueOff val="19008843"/>
                  <a:satOff val="-36686"/>
                  <a:lumOff val="-4710"/>
                  <a:alphaOff val="0"/>
                  <a:tint val="98000"/>
                  <a:shade val="63000"/>
                  <a:satMod val="170000"/>
                </a:schemeClr>
              </a:gs>
              <a:gs pos="100000">
                <a:schemeClr val="accent2">
                  <a:hueOff val="19008843"/>
                  <a:satOff val="-36686"/>
                  <a:lumOff val="-4710"/>
                  <a:alphaOff val="0"/>
                  <a:shade val="62000"/>
                  <a:satMod val="170000"/>
                </a:schemeClr>
              </a:gs>
            </a:gsLst>
          </a:gradFill>
          <a:ln>
            <a:solidFill>
              <a:srgbClr val="00B0F0"/>
            </a:solidFill>
          </a:ln>
          <a:scene3d>
            <a:camera prst="orthographicFront"/>
            <a:lightRig rig="flat" dir="t"/>
          </a:scene3d>
          <a:sp3d prstMaterial="plastic">
            <a:bevelT w="120900" h="88900"/>
            <a:bevelB w="88900" h="31750" prst="angle"/>
          </a:sp3d>
        </p:spPr>
        <p:style>
          <a:lnRef idx="1">
            <a:schemeClr val="accent2">
              <a:hueOff val="19008843"/>
              <a:satOff val="-36686"/>
              <a:lumOff val="-4710"/>
              <a:alphaOff val="0"/>
            </a:schemeClr>
          </a:lnRef>
          <a:fillRef idx="3">
            <a:schemeClr val="accent2">
              <a:hueOff val="19008843"/>
              <a:satOff val="-36686"/>
              <a:lumOff val="-4710"/>
              <a:alphaOff val="0"/>
            </a:schemeClr>
          </a:fillRef>
          <a:effectRef idx="2">
            <a:schemeClr val="accent2">
              <a:hueOff val="19008843"/>
              <a:satOff val="-36686"/>
              <a:lumOff val="-4710"/>
              <a:alphaOff val="0"/>
            </a:schemeClr>
          </a:effectRef>
          <a:fontRef idx="minor">
            <a:schemeClr val="lt1"/>
          </a:fontRef>
        </p:style>
      </p:sp>
      <p:sp>
        <p:nvSpPr>
          <p:cNvPr id="12" name="甜甜圈 11"/>
          <p:cNvSpPr/>
          <p:nvPr userDrawn="1"/>
        </p:nvSpPr>
        <p:spPr>
          <a:xfrm>
            <a:off x="6967414" y="6411151"/>
            <a:ext cx="278856" cy="278941"/>
          </a:xfrm>
          <a:prstGeom prst="donut">
            <a:avLst>
              <a:gd name="adj" fmla="val 7460"/>
            </a:avLst>
          </a:prstGeom>
          <a:gradFill>
            <a:gsLst>
              <a:gs pos="0">
                <a:srgbClr val="00B0F0"/>
              </a:gs>
              <a:gs pos="15000">
                <a:schemeClr val="accent2">
                  <a:hueOff val="19008843"/>
                  <a:satOff val="-36686"/>
                  <a:lumOff val="-4710"/>
                  <a:alphaOff val="0"/>
                  <a:tint val="92000"/>
                  <a:shade val="99000"/>
                  <a:satMod val="170000"/>
                </a:schemeClr>
              </a:gs>
              <a:gs pos="62000">
                <a:schemeClr val="accent2">
                  <a:hueOff val="19008843"/>
                  <a:satOff val="-36686"/>
                  <a:lumOff val="-4710"/>
                  <a:alphaOff val="0"/>
                  <a:tint val="96000"/>
                  <a:shade val="80000"/>
                  <a:satMod val="170000"/>
                </a:schemeClr>
              </a:gs>
              <a:gs pos="97000">
                <a:schemeClr val="accent2">
                  <a:hueOff val="19008843"/>
                  <a:satOff val="-36686"/>
                  <a:lumOff val="-4710"/>
                  <a:alphaOff val="0"/>
                  <a:tint val="98000"/>
                  <a:shade val="63000"/>
                  <a:satMod val="170000"/>
                </a:schemeClr>
              </a:gs>
              <a:gs pos="100000">
                <a:schemeClr val="accent2">
                  <a:hueOff val="19008843"/>
                  <a:satOff val="-36686"/>
                  <a:lumOff val="-4710"/>
                  <a:alphaOff val="0"/>
                  <a:shade val="62000"/>
                  <a:satMod val="170000"/>
                </a:schemeClr>
              </a:gs>
            </a:gsLst>
          </a:gradFill>
          <a:ln>
            <a:solidFill>
              <a:schemeClr val="accent5">
                <a:lumMod val="40000"/>
                <a:lumOff val="60000"/>
              </a:schemeClr>
            </a:solidFill>
          </a:ln>
          <a:scene3d>
            <a:camera prst="orthographicFront"/>
            <a:lightRig rig="flat" dir="t"/>
          </a:scene3d>
          <a:sp3d prstMaterial="plastic">
            <a:bevelT w="120900" h="88900"/>
            <a:bevelB w="88900" h="31750" prst="angle"/>
          </a:sp3d>
        </p:spPr>
        <p:style>
          <a:lnRef idx="1">
            <a:schemeClr val="accent2">
              <a:hueOff val="19008843"/>
              <a:satOff val="-36686"/>
              <a:lumOff val="-4710"/>
              <a:alphaOff val="0"/>
            </a:schemeClr>
          </a:lnRef>
          <a:fillRef idx="3">
            <a:schemeClr val="accent2">
              <a:hueOff val="19008843"/>
              <a:satOff val="-36686"/>
              <a:lumOff val="-4710"/>
              <a:alphaOff val="0"/>
            </a:schemeClr>
          </a:fillRef>
          <a:effectRef idx="2">
            <a:schemeClr val="accent2">
              <a:hueOff val="19008843"/>
              <a:satOff val="-36686"/>
              <a:lumOff val="-4710"/>
              <a:alphaOff val="0"/>
            </a:schemeClr>
          </a:effectRef>
          <a:fontRef idx="minor">
            <a:schemeClr val="lt1"/>
          </a:fontRef>
        </p:style>
      </p:sp>
    </p:spTree>
    <p:extLst>
      <p:ext uri="{BB962C8B-B14F-4D97-AF65-F5344CB8AC3E}">
        <p14:creationId xmlns:p14="http://schemas.microsoft.com/office/powerpoint/2010/main" val="3122611828"/>
      </p:ext>
    </p:extLst>
  </p:cSld>
  <p:clrMapOvr>
    <a:masterClrMapping/>
  </p:clrMapOvr>
  <mc:AlternateContent xmlns:mc="http://schemas.openxmlformats.org/markup-compatibility/2006" xmlns:p14="http://schemas.microsoft.com/office/powerpoint/2010/main">
    <mc:Choice Requires="p14">
      <p:transition spd="med" p14:dur="700" advTm="19307">
        <p:fade/>
      </p:transition>
    </mc:Choice>
    <mc:Fallback xmlns="">
      <p:transition spd="med" advTm="19307">
        <p:fade/>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標題投影片">
    <p:spTree>
      <p:nvGrpSpPr>
        <p:cNvPr id="1" name=""/>
        <p:cNvGrpSpPr/>
        <p:nvPr/>
      </p:nvGrpSpPr>
      <p:grpSpPr>
        <a:xfrm>
          <a:off x="0" y="0"/>
          <a:ext cx="0" cy="0"/>
          <a:chOff x="0" y="0"/>
          <a:chExt cx="0" cy="0"/>
        </a:xfrm>
      </p:grpSpPr>
      <p:sp>
        <p:nvSpPr>
          <p:cNvPr id="4" name="日期版面配置區 3"/>
          <p:cNvSpPr>
            <a:spLocks noGrp="1"/>
          </p:cNvSpPr>
          <p:nvPr>
            <p:ph type="dt" sz="half" idx="10"/>
          </p:nvPr>
        </p:nvSpPr>
        <p:spPr>
          <a:xfrm>
            <a:off x="1043122" y="6525344"/>
            <a:ext cx="2376750" cy="332656"/>
          </a:xfrm>
        </p:spPr>
        <p:txBody>
          <a:bodyPr/>
          <a:lstStyle/>
          <a:p>
            <a:fld id="{151A4234-BA31-4A16-A447-5BE9E1A8354C}" type="datetime8">
              <a:rPr lang="en-US" altLang="zh-TW" smtClean="0"/>
              <a:t>7/24/2015 9:03 AM</a:t>
            </a:fld>
            <a:endParaRPr lang="zh-TW" altLang="en-US" dirty="0"/>
          </a:p>
        </p:txBody>
      </p:sp>
      <p:sp>
        <p:nvSpPr>
          <p:cNvPr id="5" name="頁尾版面配置區 4"/>
          <p:cNvSpPr>
            <a:spLocks noGrp="1"/>
          </p:cNvSpPr>
          <p:nvPr>
            <p:ph type="ftr" sz="quarter" idx="11"/>
          </p:nvPr>
        </p:nvSpPr>
        <p:spPr>
          <a:xfrm>
            <a:off x="5715000" y="6305550"/>
            <a:ext cx="2895600" cy="476250"/>
          </a:xfrm>
          <a:prstGeom prst="rect">
            <a:avLst/>
          </a:prstGeom>
        </p:spPr>
        <p:txBody>
          <a:bodyPr/>
          <a:lstStyle/>
          <a:p>
            <a:endParaRPr lang="zh-TW" altLang="en-US"/>
          </a:p>
        </p:txBody>
      </p:sp>
      <p:sp>
        <p:nvSpPr>
          <p:cNvPr id="6" name="投影片編號版面配置區 5"/>
          <p:cNvSpPr>
            <a:spLocks noGrp="1"/>
          </p:cNvSpPr>
          <p:nvPr>
            <p:ph type="sldNum" sz="quarter" idx="12"/>
          </p:nvPr>
        </p:nvSpPr>
        <p:spPr>
          <a:xfrm>
            <a:off x="6998882" y="6525344"/>
            <a:ext cx="2133600" cy="332656"/>
          </a:xfrm>
        </p:spPr>
        <p:txBody>
          <a:bodyPr/>
          <a:lstStyle/>
          <a:p>
            <a:fld id="{2DD8A973-C883-434E-8DF7-F6C70AB02386}" type="slidenum">
              <a:rPr lang="zh-TW" altLang="en-US" smtClean="0"/>
              <a:t>‹#›</a:t>
            </a:fld>
            <a:endParaRPr lang="zh-TW" altLang="en-US"/>
          </a:p>
        </p:txBody>
      </p:sp>
      <p:sp>
        <p:nvSpPr>
          <p:cNvPr id="7" name="標題 1"/>
          <p:cNvSpPr>
            <a:spLocks noGrp="1"/>
          </p:cNvSpPr>
          <p:nvPr>
            <p:ph type="title"/>
          </p:nvPr>
        </p:nvSpPr>
        <p:spPr>
          <a:xfrm>
            <a:off x="1043608" y="2570992"/>
            <a:ext cx="8088874" cy="1296144"/>
          </a:xfrm>
          <a:noFill/>
        </p:spPr>
        <p:txBody>
          <a:bodyPr>
            <a:normAutofit/>
          </a:bodyPr>
          <a:lstStyle>
            <a:lvl1pPr algn="ctr">
              <a:spcAft>
                <a:spcPts val="0"/>
              </a:spcAft>
              <a:defRPr sz="3800" b="0" baseline="0">
                <a:solidFill>
                  <a:srgbClr val="002060"/>
                </a:solidFill>
              </a:defRPr>
            </a:lvl1pPr>
          </a:lstStyle>
          <a:p>
            <a:r>
              <a:rPr lang="zh-TW" altLang="en-US" dirty="0" smtClean="0"/>
              <a:t>按一下以編輯母片標題樣式</a:t>
            </a:r>
            <a:endParaRPr lang="zh-TW" altLang="en-US" dirty="0"/>
          </a:p>
        </p:txBody>
      </p:sp>
    </p:spTree>
    <p:extLst>
      <p:ext uri="{BB962C8B-B14F-4D97-AF65-F5344CB8AC3E}">
        <p14:creationId xmlns:p14="http://schemas.microsoft.com/office/powerpoint/2010/main" val="3920557189"/>
      </p:ext>
    </p:extLst>
  </p:cSld>
  <p:clrMapOvr>
    <a:masterClrMapping/>
  </p:clrMapOvr>
  <mc:AlternateContent xmlns:mc="http://schemas.openxmlformats.org/markup-compatibility/2006" xmlns:p14="http://schemas.microsoft.com/office/powerpoint/2010/main">
    <mc:Choice Requires="p14">
      <p:transition spd="med" p14:dur="700" advTm="19307">
        <p:fade/>
      </p:transition>
    </mc:Choice>
    <mc:Fallback xmlns="">
      <p:transition spd="med" advTm="19307">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12" name="甜甜圈 11"/>
          <p:cNvSpPr/>
          <p:nvPr userDrawn="1"/>
        </p:nvSpPr>
        <p:spPr>
          <a:xfrm>
            <a:off x="7323584" y="5883178"/>
            <a:ext cx="278856" cy="278941"/>
          </a:xfrm>
          <a:prstGeom prst="donut">
            <a:avLst>
              <a:gd name="adj" fmla="val 7460"/>
            </a:avLst>
          </a:prstGeom>
          <a:ln>
            <a:solidFill>
              <a:srgbClr val="00B050"/>
            </a:solidFill>
          </a:ln>
          <a:scene3d>
            <a:camera prst="orthographicFront"/>
            <a:lightRig rig="flat" dir="t"/>
          </a:scene3d>
          <a:sp3d prstMaterial="plastic">
            <a:bevelT w="120900" h="88900"/>
            <a:bevelB w="88900" h="31750" prst="angle"/>
          </a:sp3d>
        </p:spPr>
        <p:style>
          <a:lnRef idx="1">
            <a:schemeClr val="accent2">
              <a:hueOff val="19008843"/>
              <a:satOff val="-36686"/>
              <a:lumOff val="-4710"/>
              <a:alphaOff val="0"/>
            </a:schemeClr>
          </a:lnRef>
          <a:fillRef idx="3">
            <a:schemeClr val="accent2">
              <a:hueOff val="19008843"/>
              <a:satOff val="-36686"/>
              <a:lumOff val="-4710"/>
              <a:alphaOff val="0"/>
            </a:schemeClr>
          </a:fillRef>
          <a:effectRef idx="2">
            <a:schemeClr val="accent2">
              <a:hueOff val="19008843"/>
              <a:satOff val="-36686"/>
              <a:lumOff val="-4710"/>
              <a:alphaOff val="0"/>
            </a:schemeClr>
          </a:effectRef>
          <a:fontRef idx="minor">
            <a:schemeClr val="lt1"/>
          </a:fontRef>
        </p:style>
      </p:sp>
      <p:sp>
        <p:nvSpPr>
          <p:cNvPr id="14" name="甜甜圈 13"/>
          <p:cNvSpPr/>
          <p:nvPr userDrawn="1"/>
        </p:nvSpPr>
        <p:spPr>
          <a:xfrm>
            <a:off x="7490325" y="6446032"/>
            <a:ext cx="278856" cy="278941"/>
          </a:xfrm>
          <a:prstGeom prst="donut">
            <a:avLst>
              <a:gd name="adj" fmla="val 7460"/>
            </a:avLst>
          </a:prstGeom>
          <a:scene3d>
            <a:camera prst="orthographicFront"/>
            <a:lightRig rig="flat" dir="t"/>
          </a:scene3d>
          <a:sp3d prstMaterial="plastic">
            <a:bevelT w="120900" h="88900"/>
            <a:bevelB w="88900" h="31750" prst="angle"/>
          </a:sp3d>
        </p:spPr>
        <p:style>
          <a:lnRef idx="1">
            <a:schemeClr val="accent2">
              <a:hueOff val="19008843"/>
              <a:satOff val="-36686"/>
              <a:lumOff val="-4710"/>
              <a:alphaOff val="0"/>
            </a:schemeClr>
          </a:lnRef>
          <a:fillRef idx="3">
            <a:schemeClr val="accent2">
              <a:hueOff val="19008843"/>
              <a:satOff val="-36686"/>
              <a:lumOff val="-4710"/>
              <a:alphaOff val="0"/>
            </a:schemeClr>
          </a:fillRef>
          <a:effectRef idx="2">
            <a:schemeClr val="accent2">
              <a:hueOff val="19008843"/>
              <a:satOff val="-36686"/>
              <a:lumOff val="-4710"/>
              <a:alphaOff val="0"/>
            </a:schemeClr>
          </a:effectRef>
          <a:fontRef idx="minor">
            <a:schemeClr val="lt1"/>
          </a:fontRef>
        </p:style>
      </p:sp>
      <p:sp>
        <p:nvSpPr>
          <p:cNvPr id="2" name="標題 1"/>
          <p:cNvSpPr>
            <a:spLocks noGrp="1"/>
          </p:cNvSpPr>
          <p:nvPr>
            <p:ph type="title"/>
          </p:nvPr>
        </p:nvSpPr>
        <p:spPr>
          <a:xfrm>
            <a:off x="1023087" y="116632"/>
            <a:ext cx="8120913" cy="936104"/>
          </a:xfrm>
          <a:solidFill>
            <a:srgbClr val="FFFF99"/>
          </a:solidFill>
        </p:spPr>
        <p:txBody>
          <a:bodyPr>
            <a:normAutofit/>
          </a:bodyPr>
          <a:lstStyle>
            <a:lvl1pPr algn="ctr">
              <a:defRPr sz="4000" baseline="0">
                <a:solidFill>
                  <a:srgbClr val="031BC9"/>
                </a:solidFill>
                <a:effectLst/>
                <a:latin typeface="Times New Roman" panose="02020603050405020304" pitchFamily="18" charset="0"/>
                <a:ea typeface="微軟正黑體" panose="020B0604030504040204" pitchFamily="34" charset="-120"/>
              </a:defRPr>
            </a:lvl1pPr>
            <a:extLst/>
          </a:lstStyle>
          <a:p>
            <a:r>
              <a:rPr kumimoji="0" lang="zh-TW" altLang="en-US" dirty="0" smtClean="0"/>
              <a:t>按一下以編輯母片標題樣式</a:t>
            </a:r>
            <a:endParaRPr kumimoji="0" lang="en-US" dirty="0"/>
          </a:p>
        </p:txBody>
      </p:sp>
      <p:sp>
        <p:nvSpPr>
          <p:cNvPr id="3" name="內容版面配置區 2"/>
          <p:cNvSpPr>
            <a:spLocks noGrp="1"/>
          </p:cNvSpPr>
          <p:nvPr>
            <p:ph idx="1"/>
          </p:nvPr>
        </p:nvSpPr>
        <p:spPr>
          <a:xfrm>
            <a:off x="1187625" y="1186276"/>
            <a:ext cx="7776864" cy="5195474"/>
          </a:xfrm>
          <a:noFill/>
        </p:spPr>
        <p:txBody>
          <a:bodyPr lIns="0" tIns="0" rIns="0" bIns="0">
            <a:normAutofit/>
          </a:bodyPr>
          <a:lstStyle>
            <a:lvl1pPr marL="365760" indent="-283464" algn="just" eaLnBrk="0" hangingPunct="0">
              <a:buClr>
                <a:srgbClr val="FF0000"/>
              </a:buClr>
              <a:buFont typeface="Wingdings" panose="05000000000000000000" pitchFamily="2" charset="2"/>
              <a:buChar char="Ø"/>
              <a:defRPr sz="3200" baseline="0">
                <a:solidFill>
                  <a:schemeClr val="tx1"/>
                </a:solidFill>
                <a:latin typeface="Times New Roman" panose="02020603050405020304" pitchFamily="18" charset="0"/>
                <a:ea typeface="微軟正黑體" panose="020B0604030504040204" pitchFamily="34" charset="-120"/>
              </a:defRPr>
            </a:lvl1pPr>
            <a:lvl2pPr marL="625475" indent="-273050" algn="just" eaLnBrk="0" hangingPunct="0">
              <a:spcBef>
                <a:spcPts val="0"/>
              </a:spcBef>
              <a:spcAft>
                <a:spcPts val="0"/>
              </a:spcAft>
              <a:buClr>
                <a:srgbClr val="0070C0"/>
              </a:buClr>
              <a:buFont typeface="Wingdings" panose="05000000000000000000" pitchFamily="2" charset="2"/>
              <a:buChar char="ü"/>
              <a:defRPr sz="2800" baseline="0">
                <a:solidFill>
                  <a:schemeClr val="tx1"/>
                </a:solidFill>
                <a:latin typeface="Times New Roman" panose="02020603050405020304" pitchFamily="18" charset="0"/>
                <a:ea typeface="微軟正黑體" panose="020B0604030504040204" pitchFamily="34" charset="-120"/>
              </a:defRPr>
            </a:lvl2pPr>
            <a:lvl3pPr marL="886968" indent="-228600" algn="just" eaLnBrk="0" hangingPunct="0">
              <a:buClr>
                <a:srgbClr val="FF0000"/>
              </a:buClr>
              <a:buFont typeface="Wingdings" panose="05000000000000000000" pitchFamily="2" charset="2"/>
              <a:buChar char="p"/>
              <a:defRPr sz="2400" baseline="0">
                <a:solidFill>
                  <a:schemeClr val="tx1"/>
                </a:solidFill>
                <a:latin typeface="Times New Roman" panose="02020603050405020304" pitchFamily="18" charset="0"/>
                <a:ea typeface="微軟正黑體" panose="020B0604030504040204" pitchFamily="34" charset="-120"/>
              </a:defRPr>
            </a:lvl3pPr>
            <a:lvl4pPr marL="1097280" indent="-173736" algn="just" eaLnBrk="0" hangingPunct="0">
              <a:buClr>
                <a:srgbClr val="FF0000"/>
              </a:buClr>
              <a:buFont typeface="Wingdings" panose="05000000000000000000" pitchFamily="2" charset="2"/>
              <a:buChar char="Ø"/>
              <a:defRPr sz="2000" baseline="0">
                <a:solidFill>
                  <a:schemeClr val="tx1"/>
                </a:solidFill>
                <a:latin typeface="Times New Roman" panose="02020603050405020304" pitchFamily="18" charset="0"/>
                <a:ea typeface="微軟正黑體" panose="020B0604030504040204" pitchFamily="34" charset="-120"/>
              </a:defRPr>
            </a:lvl4pPr>
            <a:lvl5pPr marL="1298448" indent="-182880" algn="just" eaLnBrk="0" hangingPunct="0">
              <a:buClr>
                <a:srgbClr val="FF0000"/>
              </a:buClr>
              <a:buFont typeface="Wingdings" panose="05000000000000000000" pitchFamily="2" charset="2"/>
              <a:buChar char="Ø"/>
              <a:defRPr sz="2000" baseline="0">
                <a:solidFill>
                  <a:schemeClr val="tx1"/>
                </a:solidFill>
                <a:latin typeface="Times New Roman" panose="02020603050405020304" pitchFamily="18" charset="0"/>
                <a:ea typeface="微軟正黑體" panose="020B0604030504040204" pitchFamily="34" charset="-120"/>
              </a:defRPr>
            </a:lvl5pPr>
            <a:extLst/>
          </a:lstStyle>
          <a:p>
            <a:pPr lvl="0" eaLnBrk="1" latinLnBrk="0" hangingPunct="1"/>
            <a:r>
              <a:rPr lang="zh-TW" altLang="en-US" dirty="0" smtClean="0"/>
              <a:t>按一下以編輯母片文字樣式</a:t>
            </a:r>
          </a:p>
          <a:p>
            <a:pPr lvl="1" eaLnBrk="1" latinLnBrk="0" hangingPunct="1"/>
            <a:r>
              <a:rPr lang="zh-TW" altLang="en-US" dirty="0" smtClean="0"/>
              <a:t>第二層</a:t>
            </a:r>
          </a:p>
          <a:p>
            <a:pPr lvl="2" eaLnBrk="1" latinLnBrk="0" hangingPunct="1"/>
            <a:r>
              <a:rPr lang="zh-TW" altLang="en-US" dirty="0" smtClean="0"/>
              <a:t>第三層</a:t>
            </a:r>
          </a:p>
          <a:p>
            <a:pPr lvl="3" eaLnBrk="1" latinLnBrk="0" hangingPunct="1"/>
            <a:r>
              <a:rPr lang="zh-TW" altLang="en-US" dirty="0" smtClean="0"/>
              <a:t>第四層</a:t>
            </a:r>
          </a:p>
          <a:p>
            <a:pPr lvl="4" eaLnBrk="1" latinLnBrk="0" hangingPunct="1"/>
            <a:r>
              <a:rPr lang="zh-TW" altLang="en-US" dirty="0" smtClean="0"/>
              <a:t>第五層</a:t>
            </a:r>
            <a:endParaRPr kumimoji="0" lang="en-US" dirty="0"/>
          </a:p>
        </p:txBody>
      </p:sp>
      <p:sp>
        <p:nvSpPr>
          <p:cNvPr id="4" name="日期版面配置區 3"/>
          <p:cNvSpPr>
            <a:spLocks noGrp="1"/>
          </p:cNvSpPr>
          <p:nvPr>
            <p:ph type="dt" sz="half" idx="10"/>
          </p:nvPr>
        </p:nvSpPr>
        <p:spPr/>
        <p:txBody>
          <a:bodyPr/>
          <a:lstStyle>
            <a:lvl1pPr algn="l">
              <a:defRPr/>
            </a:lvl1pPr>
            <a:extLst/>
          </a:lstStyle>
          <a:p>
            <a:fld id="{9399E097-D32B-424D-9B25-02DDFCB290A9}" type="datetime8">
              <a:rPr lang="en-US" altLang="zh-TW" smtClean="0"/>
              <a:pPr/>
              <a:t>7/24/2015 9:03 AM</a:t>
            </a:fld>
            <a:endParaRPr lang="zh-TW" altLang="en-US" dirty="0"/>
          </a:p>
        </p:txBody>
      </p:sp>
      <p:sp>
        <p:nvSpPr>
          <p:cNvPr id="5" name="頁尾版面配置區 4"/>
          <p:cNvSpPr>
            <a:spLocks noGrp="1"/>
          </p:cNvSpPr>
          <p:nvPr>
            <p:ph type="ftr" sz="quarter" idx="11"/>
          </p:nvPr>
        </p:nvSpPr>
        <p:spPr>
          <a:xfrm>
            <a:off x="4427984" y="6381750"/>
            <a:ext cx="2895600" cy="476250"/>
          </a:xfrm>
          <a:prstGeom prst="rect">
            <a:avLst/>
          </a:prstGeom>
        </p:spPr>
        <p:txBody>
          <a:bodyPr/>
          <a:lstStyle>
            <a:extLst/>
          </a:lstStyle>
          <a:p>
            <a:endParaRPr lang="zh-TW" altLang="en-US"/>
          </a:p>
        </p:txBody>
      </p:sp>
      <p:sp>
        <p:nvSpPr>
          <p:cNvPr id="6" name="投影片編號版面配置區 5"/>
          <p:cNvSpPr>
            <a:spLocks noGrp="1"/>
          </p:cNvSpPr>
          <p:nvPr>
            <p:ph type="sldNum" sz="quarter" idx="12"/>
          </p:nvPr>
        </p:nvSpPr>
        <p:spPr>
          <a:xfrm>
            <a:off x="8460432" y="6381750"/>
            <a:ext cx="683568" cy="476250"/>
          </a:xfrm>
        </p:spPr>
        <p:txBody>
          <a:bodyPr/>
          <a:lstStyle>
            <a:extLst/>
          </a:lstStyle>
          <a:p>
            <a:fld id="{2DD8A973-C883-434E-8DF7-F6C70AB02386}" type="slidenum">
              <a:rPr lang="zh-TW" altLang="en-US" smtClean="0"/>
              <a:t>‹#›</a:t>
            </a:fld>
            <a:endParaRPr lang="zh-TW" altLang="en-US"/>
          </a:p>
        </p:txBody>
      </p:sp>
      <p:sp>
        <p:nvSpPr>
          <p:cNvPr id="9" name="矩形 8"/>
          <p:cNvSpPr/>
          <p:nvPr userDrawn="1"/>
        </p:nvSpPr>
        <p:spPr>
          <a:xfrm rot="781941">
            <a:off x="6995045" y="6090904"/>
            <a:ext cx="1620958" cy="584775"/>
          </a:xfrm>
          <a:prstGeom prst="rect">
            <a:avLst/>
          </a:prstGeom>
          <a:pattFill prst="ltUpDiag">
            <a:fgClr>
              <a:srgbClr val="00B0F0"/>
            </a:fgClr>
            <a:bgClr>
              <a:schemeClr val="bg1"/>
            </a:bgClr>
          </a:pattFill>
          <a:effectLst>
            <a:reflection blurRad="6350" stA="52000" endA="300" endPos="35000" dir="5400000" sy="-100000" algn="bl" rotWithShape="0"/>
            <a:softEdge rad="63500"/>
          </a:effectLst>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altLang="zh-TW" sz="3200" b="1" cap="none" spc="0" dirty="0" smtClean="0">
                <a:ln/>
                <a:solidFill>
                  <a:srgbClr val="031BC9"/>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Organic</a:t>
            </a:r>
            <a:endParaRPr lang="zh-TW" altLang="en-US" sz="3200" b="1" cap="none" spc="0" dirty="0">
              <a:ln/>
              <a:solidFill>
                <a:srgbClr val="031BC9"/>
              </a:solidFill>
              <a:effectLst>
                <a:outerShdw blurRad="38100" dist="38100" dir="2700000" algn="tl">
                  <a:srgbClr val="000000">
                    <a:alpha val="43137"/>
                  </a:srgbClr>
                </a:outerShdw>
              </a:effectLst>
            </a:endParaRPr>
          </a:p>
        </p:txBody>
      </p:sp>
      <p:sp>
        <p:nvSpPr>
          <p:cNvPr id="11" name="甜甜圈 10"/>
          <p:cNvSpPr/>
          <p:nvPr userDrawn="1"/>
        </p:nvSpPr>
        <p:spPr>
          <a:xfrm>
            <a:off x="8396613" y="6235190"/>
            <a:ext cx="278856" cy="278941"/>
          </a:xfrm>
          <a:prstGeom prst="donut">
            <a:avLst>
              <a:gd name="adj" fmla="val 7460"/>
            </a:avLst>
          </a:prstGeom>
          <a:ln>
            <a:solidFill>
              <a:srgbClr val="00B0F0"/>
            </a:solidFill>
          </a:ln>
          <a:scene3d>
            <a:camera prst="orthographicFront"/>
            <a:lightRig rig="flat" dir="t"/>
          </a:scene3d>
          <a:sp3d prstMaterial="plastic">
            <a:bevelT w="120900" h="88900"/>
            <a:bevelB w="88900" h="31750" prst="angle"/>
          </a:sp3d>
        </p:spPr>
        <p:style>
          <a:lnRef idx="1">
            <a:schemeClr val="accent2">
              <a:hueOff val="19008843"/>
              <a:satOff val="-36686"/>
              <a:lumOff val="-4710"/>
              <a:alphaOff val="0"/>
            </a:schemeClr>
          </a:lnRef>
          <a:fillRef idx="3">
            <a:schemeClr val="accent2">
              <a:hueOff val="19008843"/>
              <a:satOff val="-36686"/>
              <a:lumOff val="-4710"/>
              <a:alphaOff val="0"/>
            </a:schemeClr>
          </a:fillRef>
          <a:effectRef idx="2">
            <a:schemeClr val="accent2">
              <a:hueOff val="19008843"/>
              <a:satOff val="-36686"/>
              <a:lumOff val="-4710"/>
              <a:alphaOff val="0"/>
            </a:schemeClr>
          </a:effectRef>
          <a:fontRef idx="minor">
            <a:schemeClr val="lt1"/>
          </a:fontRef>
        </p:style>
      </p:sp>
      <p:sp>
        <p:nvSpPr>
          <p:cNvPr id="15" name="甜甜圈 14"/>
          <p:cNvSpPr/>
          <p:nvPr userDrawn="1"/>
        </p:nvSpPr>
        <p:spPr>
          <a:xfrm>
            <a:off x="8321004" y="6079473"/>
            <a:ext cx="278856" cy="278941"/>
          </a:xfrm>
          <a:prstGeom prst="donut">
            <a:avLst>
              <a:gd name="adj" fmla="val 7460"/>
            </a:avLst>
          </a:prstGeom>
          <a:scene3d>
            <a:camera prst="orthographicFront"/>
            <a:lightRig rig="flat" dir="t"/>
          </a:scene3d>
          <a:sp3d prstMaterial="plastic">
            <a:bevelT w="120900" h="88900"/>
            <a:bevelB w="88900" h="31750" prst="angle"/>
          </a:sp3d>
        </p:spPr>
        <p:style>
          <a:lnRef idx="1">
            <a:schemeClr val="accent2">
              <a:hueOff val="19008843"/>
              <a:satOff val="-36686"/>
              <a:lumOff val="-4710"/>
              <a:alphaOff val="0"/>
            </a:schemeClr>
          </a:lnRef>
          <a:fillRef idx="3">
            <a:schemeClr val="accent2">
              <a:hueOff val="19008843"/>
              <a:satOff val="-36686"/>
              <a:lumOff val="-4710"/>
              <a:alphaOff val="0"/>
            </a:schemeClr>
          </a:fillRef>
          <a:effectRef idx="2">
            <a:schemeClr val="accent2">
              <a:hueOff val="19008843"/>
              <a:satOff val="-36686"/>
              <a:lumOff val="-4710"/>
              <a:alphaOff val="0"/>
            </a:schemeClr>
          </a:effectRef>
          <a:fontRef idx="minor">
            <a:schemeClr val="lt1"/>
          </a:fontRef>
        </p:style>
      </p:sp>
    </p:spTree>
  </p:cSld>
  <p:clrMapOvr>
    <a:masterClrMapping/>
  </p:clrMapOvr>
  <mc:AlternateContent xmlns:mc="http://schemas.openxmlformats.org/markup-compatibility/2006" xmlns:p14="http://schemas.microsoft.com/office/powerpoint/2010/main">
    <mc:Choice Requires="p14">
      <p:transition spd="med" p14:dur="700" advTm="19307">
        <p:fade/>
      </p:transition>
    </mc:Choice>
    <mc:Fallback xmlns="">
      <p:transition spd="med" advTm="19307">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1035933" y="116632"/>
            <a:ext cx="8100391" cy="936104"/>
          </a:xfrm>
          <a:solidFill>
            <a:srgbClr val="FFFF99"/>
          </a:solidFill>
        </p:spPr>
        <p:txBody>
          <a:bodyPr>
            <a:normAutofit/>
          </a:bodyPr>
          <a:lstStyle>
            <a:lvl1pPr algn="ctr">
              <a:defRPr sz="4000" baseline="0">
                <a:solidFill>
                  <a:srgbClr val="031BC9"/>
                </a:solidFill>
                <a:effectLst>
                  <a:glow>
                    <a:srgbClr val="FFFFFF"/>
                  </a:glow>
                </a:effectLst>
                <a:latin typeface="Times New Roman" panose="02020603050405020304" pitchFamily="18" charset="0"/>
                <a:ea typeface="微軟正黑體" panose="020B0604030504040204" pitchFamily="34" charset="-120"/>
              </a:defRPr>
            </a:lvl1pPr>
            <a:extLst/>
          </a:lstStyle>
          <a:p>
            <a:r>
              <a:rPr kumimoji="0" lang="zh-TW" altLang="en-US" dirty="0" smtClean="0"/>
              <a:t>按一下以編輯母片標題樣式</a:t>
            </a:r>
            <a:endParaRPr kumimoji="0" lang="en-US" dirty="0"/>
          </a:p>
        </p:txBody>
      </p:sp>
      <p:sp>
        <p:nvSpPr>
          <p:cNvPr id="3" name="內容版面配置區 2"/>
          <p:cNvSpPr>
            <a:spLocks noGrp="1"/>
          </p:cNvSpPr>
          <p:nvPr>
            <p:ph idx="1"/>
          </p:nvPr>
        </p:nvSpPr>
        <p:spPr>
          <a:xfrm>
            <a:off x="1187624" y="1196752"/>
            <a:ext cx="7776864" cy="5184998"/>
          </a:xfrm>
          <a:noFill/>
        </p:spPr>
        <p:txBody>
          <a:bodyPr lIns="0" tIns="0" rIns="0" bIns="0">
            <a:normAutofit/>
          </a:bodyPr>
          <a:lstStyle>
            <a:lvl1pPr marL="365760" indent="-283464" algn="just" eaLnBrk="0" hangingPunct="0">
              <a:buClr>
                <a:srgbClr val="FF0000"/>
              </a:buClr>
              <a:buFont typeface="Wingdings" panose="05000000000000000000" pitchFamily="2" charset="2"/>
              <a:buChar char="Ø"/>
              <a:defRPr sz="3200" baseline="0">
                <a:solidFill>
                  <a:schemeClr val="tx1"/>
                </a:solidFill>
                <a:latin typeface="Times New Roman" panose="02020603050405020304" pitchFamily="18" charset="0"/>
                <a:ea typeface="微軟正黑體" panose="020B0604030504040204" pitchFamily="34" charset="-120"/>
              </a:defRPr>
            </a:lvl1pPr>
            <a:lvl2pPr marL="402336" indent="0" algn="just" eaLnBrk="0" hangingPunct="0">
              <a:buClr>
                <a:srgbClr val="FF0000"/>
              </a:buClr>
              <a:buFontTx/>
              <a:buNone/>
              <a:defRPr sz="2800" baseline="0">
                <a:solidFill>
                  <a:schemeClr val="tx1"/>
                </a:solidFill>
                <a:latin typeface="Times New Roman" panose="02020603050405020304" pitchFamily="18" charset="0"/>
                <a:ea typeface="微軟正黑體" panose="020B0604030504040204" pitchFamily="34" charset="-120"/>
              </a:defRPr>
            </a:lvl2pPr>
            <a:lvl3pPr marL="886968" indent="-228600" algn="just" eaLnBrk="0" hangingPunct="0">
              <a:buClr>
                <a:srgbClr val="FF0000"/>
              </a:buClr>
              <a:buFont typeface="Wingdings" panose="05000000000000000000" pitchFamily="2" charset="2"/>
              <a:buChar char="Ø"/>
              <a:defRPr sz="2400" baseline="0">
                <a:solidFill>
                  <a:schemeClr val="tx1"/>
                </a:solidFill>
                <a:latin typeface="Times New Roman" panose="02020603050405020304" pitchFamily="18" charset="0"/>
                <a:ea typeface="微軟正黑體" panose="020B0604030504040204" pitchFamily="34" charset="-120"/>
              </a:defRPr>
            </a:lvl3pPr>
            <a:lvl4pPr marL="1097280" indent="-173736" algn="just" eaLnBrk="0" hangingPunct="0">
              <a:buClr>
                <a:srgbClr val="FF0000"/>
              </a:buClr>
              <a:buFont typeface="Wingdings" panose="05000000000000000000" pitchFamily="2" charset="2"/>
              <a:buChar char="Ø"/>
              <a:defRPr sz="2000" baseline="0">
                <a:solidFill>
                  <a:schemeClr val="tx1"/>
                </a:solidFill>
                <a:latin typeface="Times New Roman" panose="02020603050405020304" pitchFamily="18" charset="0"/>
                <a:ea typeface="微軟正黑體" panose="020B0604030504040204" pitchFamily="34" charset="-120"/>
              </a:defRPr>
            </a:lvl4pPr>
            <a:lvl5pPr marL="1298448" indent="-182880" algn="just" eaLnBrk="0" hangingPunct="0">
              <a:buClr>
                <a:srgbClr val="FF0000"/>
              </a:buClr>
              <a:buFont typeface="Wingdings" panose="05000000000000000000" pitchFamily="2" charset="2"/>
              <a:buChar char="Ø"/>
              <a:defRPr sz="2000" baseline="0">
                <a:solidFill>
                  <a:schemeClr val="tx1"/>
                </a:solidFill>
                <a:latin typeface="Times New Roman" panose="02020603050405020304" pitchFamily="18" charset="0"/>
                <a:ea typeface="微軟正黑體" panose="020B0604030504040204" pitchFamily="34" charset="-120"/>
              </a:defRPr>
            </a:lvl5pPr>
            <a:extLst/>
          </a:lstStyle>
          <a:p>
            <a:pPr lvl="0" eaLnBrk="1" latinLnBrk="0" hangingPunct="1"/>
            <a:r>
              <a:rPr lang="zh-TW" altLang="en-US" dirty="0" smtClean="0"/>
              <a:t>按一下以編輯母片文字樣式</a:t>
            </a:r>
          </a:p>
          <a:p>
            <a:pPr lvl="1" eaLnBrk="1" latinLnBrk="0" hangingPunct="1"/>
            <a:r>
              <a:rPr lang="zh-TW" altLang="en-US" dirty="0" smtClean="0"/>
              <a:t>第二層</a:t>
            </a:r>
          </a:p>
          <a:p>
            <a:pPr lvl="2" eaLnBrk="1" latinLnBrk="0" hangingPunct="1"/>
            <a:r>
              <a:rPr lang="zh-TW" altLang="en-US" dirty="0" smtClean="0"/>
              <a:t>第三層</a:t>
            </a:r>
          </a:p>
          <a:p>
            <a:pPr lvl="3" eaLnBrk="1" latinLnBrk="0" hangingPunct="1"/>
            <a:r>
              <a:rPr lang="zh-TW" altLang="en-US" dirty="0" smtClean="0"/>
              <a:t>第四層</a:t>
            </a:r>
          </a:p>
          <a:p>
            <a:pPr lvl="4" eaLnBrk="1" latinLnBrk="0" hangingPunct="1"/>
            <a:r>
              <a:rPr lang="zh-TW" altLang="en-US" dirty="0" smtClean="0"/>
              <a:t>第五層</a:t>
            </a:r>
            <a:endParaRPr kumimoji="0" lang="en-US" dirty="0"/>
          </a:p>
        </p:txBody>
      </p:sp>
      <p:sp>
        <p:nvSpPr>
          <p:cNvPr id="4" name="日期版面配置區 3"/>
          <p:cNvSpPr>
            <a:spLocks noGrp="1"/>
          </p:cNvSpPr>
          <p:nvPr>
            <p:ph type="dt" sz="half" idx="10"/>
          </p:nvPr>
        </p:nvSpPr>
        <p:spPr/>
        <p:txBody>
          <a:bodyPr/>
          <a:lstStyle>
            <a:lvl1pPr algn="l">
              <a:defRPr/>
            </a:lvl1pPr>
            <a:extLst/>
          </a:lstStyle>
          <a:p>
            <a:fld id="{9399E097-D32B-424D-9B25-02DDFCB290A9}" type="datetime8">
              <a:rPr lang="en-US" altLang="zh-TW" smtClean="0"/>
              <a:pPr/>
              <a:t>7/24/2015 9:03 AM</a:t>
            </a:fld>
            <a:endParaRPr lang="zh-TW" altLang="en-US" dirty="0"/>
          </a:p>
        </p:txBody>
      </p:sp>
      <p:sp>
        <p:nvSpPr>
          <p:cNvPr id="5" name="頁尾版面配置區 4"/>
          <p:cNvSpPr>
            <a:spLocks noGrp="1"/>
          </p:cNvSpPr>
          <p:nvPr>
            <p:ph type="ftr" sz="quarter" idx="11"/>
          </p:nvPr>
        </p:nvSpPr>
        <p:spPr>
          <a:xfrm>
            <a:off x="4427984" y="6381750"/>
            <a:ext cx="2895600" cy="476250"/>
          </a:xfrm>
          <a:prstGeom prst="rect">
            <a:avLst/>
          </a:prstGeom>
        </p:spPr>
        <p:txBody>
          <a:bodyPr/>
          <a:lstStyle>
            <a:extLst/>
          </a:lstStyle>
          <a:p>
            <a:endParaRPr lang="zh-TW" altLang="en-US"/>
          </a:p>
        </p:txBody>
      </p:sp>
      <p:sp>
        <p:nvSpPr>
          <p:cNvPr id="6" name="投影片編號版面配置區 5"/>
          <p:cNvSpPr>
            <a:spLocks noGrp="1"/>
          </p:cNvSpPr>
          <p:nvPr>
            <p:ph type="sldNum" sz="quarter" idx="12"/>
          </p:nvPr>
        </p:nvSpPr>
        <p:spPr>
          <a:xfrm>
            <a:off x="8460432" y="6381750"/>
            <a:ext cx="683568" cy="476250"/>
          </a:xfrm>
        </p:spPr>
        <p:txBody>
          <a:bodyPr/>
          <a:lstStyle>
            <a:extLst/>
          </a:lstStyle>
          <a:p>
            <a:fld id="{2DD8A973-C883-434E-8DF7-F6C70AB02386}" type="slidenum">
              <a:rPr lang="zh-TW" altLang="en-US" smtClean="0"/>
              <a:t>‹#›</a:t>
            </a:fld>
            <a:endParaRPr lang="zh-TW" altLang="en-US"/>
          </a:p>
        </p:txBody>
      </p:sp>
    </p:spTree>
    <p:extLst>
      <p:ext uri="{BB962C8B-B14F-4D97-AF65-F5344CB8AC3E}">
        <p14:creationId xmlns:p14="http://schemas.microsoft.com/office/powerpoint/2010/main" val="1837657304"/>
      </p:ext>
    </p:extLst>
  </p:cSld>
  <p:clrMapOvr>
    <a:masterClrMapping/>
  </p:clrMapOvr>
  <mc:AlternateContent xmlns:mc="http://schemas.openxmlformats.org/markup-compatibility/2006" xmlns:p14="http://schemas.microsoft.com/office/powerpoint/2010/main">
    <mc:Choice Requires="p14">
      <p:transition spd="med" p14:dur="700" advTm="19307">
        <p:fade/>
      </p:transition>
    </mc:Choice>
    <mc:Fallback xmlns="">
      <p:transition spd="med" advTm="19307">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標題及物件">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43608" y="2204864"/>
            <a:ext cx="8100392" cy="1800200"/>
          </a:xfrm>
          <a:noFill/>
        </p:spPr>
        <p:txBody>
          <a:bodyPr lIns="0" tIns="0" rIns="0" bIns="0">
            <a:normAutofit/>
          </a:bodyPr>
          <a:lstStyle>
            <a:lvl1pPr marL="82296" indent="0" algn="ctr" eaLnBrk="0" hangingPunct="0">
              <a:buClr>
                <a:srgbClr val="FF0000"/>
              </a:buClr>
              <a:buFont typeface="Wingdings" panose="05000000000000000000" pitchFamily="2" charset="2"/>
              <a:buNone/>
              <a:defRPr sz="4800" baseline="0">
                <a:solidFill>
                  <a:schemeClr val="tx1"/>
                </a:solidFill>
                <a:latin typeface="Times New Roman" panose="02020603050405020304" pitchFamily="18" charset="0"/>
                <a:ea typeface="微軟正黑體" panose="020B0604030504040204" pitchFamily="34" charset="-120"/>
              </a:defRPr>
            </a:lvl1pPr>
            <a:lvl2pPr marL="402336" indent="0" algn="just" eaLnBrk="0" hangingPunct="0">
              <a:buClr>
                <a:srgbClr val="FF0000"/>
              </a:buClr>
              <a:buFontTx/>
              <a:buNone/>
              <a:defRPr sz="2800" baseline="0">
                <a:solidFill>
                  <a:schemeClr val="tx1"/>
                </a:solidFill>
                <a:latin typeface="Times New Roman" panose="02020603050405020304" pitchFamily="18" charset="0"/>
                <a:ea typeface="微軟正黑體" panose="020B0604030504040204" pitchFamily="34" charset="-120"/>
              </a:defRPr>
            </a:lvl2pPr>
            <a:lvl3pPr marL="886968" indent="-228600" algn="just" eaLnBrk="0" hangingPunct="0">
              <a:buClr>
                <a:srgbClr val="FF0000"/>
              </a:buClr>
              <a:buFont typeface="Wingdings" panose="05000000000000000000" pitchFamily="2" charset="2"/>
              <a:buChar char="Ø"/>
              <a:defRPr sz="2400" baseline="0">
                <a:solidFill>
                  <a:schemeClr val="tx1"/>
                </a:solidFill>
                <a:latin typeface="Times New Roman" panose="02020603050405020304" pitchFamily="18" charset="0"/>
                <a:ea typeface="微軟正黑體" panose="020B0604030504040204" pitchFamily="34" charset="-120"/>
              </a:defRPr>
            </a:lvl3pPr>
            <a:lvl4pPr marL="1097280" indent="-173736" algn="just" eaLnBrk="0" hangingPunct="0">
              <a:buClr>
                <a:srgbClr val="FF0000"/>
              </a:buClr>
              <a:buFont typeface="Wingdings" panose="05000000000000000000" pitchFamily="2" charset="2"/>
              <a:buChar char="Ø"/>
              <a:defRPr sz="2000" baseline="0">
                <a:solidFill>
                  <a:schemeClr val="tx1"/>
                </a:solidFill>
                <a:latin typeface="Times New Roman" panose="02020603050405020304" pitchFamily="18" charset="0"/>
                <a:ea typeface="微軟正黑體" panose="020B0604030504040204" pitchFamily="34" charset="-120"/>
              </a:defRPr>
            </a:lvl4pPr>
            <a:lvl5pPr marL="1298448" indent="-182880" algn="just" eaLnBrk="0" hangingPunct="0">
              <a:buClr>
                <a:srgbClr val="FF0000"/>
              </a:buClr>
              <a:buFont typeface="Wingdings" panose="05000000000000000000" pitchFamily="2" charset="2"/>
              <a:buChar char="Ø"/>
              <a:defRPr sz="2000" baseline="0">
                <a:solidFill>
                  <a:schemeClr val="tx1"/>
                </a:solidFill>
                <a:latin typeface="Times New Roman" panose="02020603050405020304" pitchFamily="18" charset="0"/>
                <a:ea typeface="微軟正黑體" panose="020B0604030504040204" pitchFamily="34" charset="-120"/>
              </a:defRPr>
            </a:lvl5pPr>
            <a:extLst/>
          </a:lstStyle>
          <a:p>
            <a:pPr lvl="0" eaLnBrk="1" latinLnBrk="0" hangingPunct="1"/>
            <a:r>
              <a:rPr lang="zh-TW" altLang="en-US" dirty="0" smtClean="0"/>
              <a:t>按一下以編輯母片文字樣式</a:t>
            </a:r>
          </a:p>
        </p:txBody>
      </p:sp>
      <p:sp>
        <p:nvSpPr>
          <p:cNvPr id="4" name="日期版面配置區 3"/>
          <p:cNvSpPr>
            <a:spLocks noGrp="1"/>
          </p:cNvSpPr>
          <p:nvPr>
            <p:ph type="dt" sz="half" idx="10"/>
          </p:nvPr>
        </p:nvSpPr>
        <p:spPr/>
        <p:txBody>
          <a:bodyPr/>
          <a:lstStyle>
            <a:lvl1pPr algn="l">
              <a:defRPr/>
            </a:lvl1pPr>
            <a:extLst/>
          </a:lstStyle>
          <a:p>
            <a:fld id="{9399E097-D32B-424D-9B25-02DDFCB290A9}" type="datetime8">
              <a:rPr lang="en-US" altLang="zh-TW" smtClean="0"/>
              <a:pPr/>
              <a:t>7/24/2015 9:03 AM</a:t>
            </a:fld>
            <a:endParaRPr lang="zh-TW" altLang="en-US" dirty="0"/>
          </a:p>
        </p:txBody>
      </p:sp>
      <p:sp>
        <p:nvSpPr>
          <p:cNvPr id="5" name="頁尾版面配置區 4"/>
          <p:cNvSpPr>
            <a:spLocks noGrp="1"/>
          </p:cNvSpPr>
          <p:nvPr>
            <p:ph type="ftr" sz="quarter" idx="11"/>
          </p:nvPr>
        </p:nvSpPr>
        <p:spPr>
          <a:xfrm>
            <a:off x="4427984" y="6381750"/>
            <a:ext cx="2895600" cy="476250"/>
          </a:xfrm>
          <a:prstGeom prst="rect">
            <a:avLst/>
          </a:prstGeom>
        </p:spPr>
        <p:txBody>
          <a:bodyPr/>
          <a:lstStyle>
            <a:extLst/>
          </a:lstStyle>
          <a:p>
            <a:endParaRPr lang="zh-TW" altLang="en-US"/>
          </a:p>
        </p:txBody>
      </p:sp>
      <p:sp>
        <p:nvSpPr>
          <p:cNvPr id="6" name="投影片編號版面配置區 5"/>
          <p:cNvSpPr>
            <a:spLocks noGrp="1"/>
          </p:cNvSpPr>
          <p:nvPr>
            <p:ph type="sldNum" sz="quarter" idx="12"/>
          </p:nvPr>
        </p:nvSpPr>
        <p:spPr>
          <a:xfrm>
            <a:off x="8460432" y="6381750"/>
            <a:ext cx="683568" cy="476250"/>
          </a:xfrm>
        </p:spPr>
        <p:txBody>
          <a:bodyPr/>
          <a:lstStyle>
            <a:extLst/>
          </a:lstStyle>
          <a:p>
            <a:fld id="{2DD8A973-C883-434E-8DF7-F6C70AB02386}" type="slidenum">
              <a:rPr lang="zh-TW" altLang="en-US" smtClean="0"/>
              <a:t>‹#›</a:t>
            </a:fld>
            <a:endParaRPr lang="zh-TW" altLang="en-US"/>
          </a:p>
        </p:txBody>
      </p:sp>
    </p:spTree>
    <p:extLst>
      <p:ext uri="{BB962C8B-B14F-4D97-AF65-F5344CB8AC3E}">
        <p14:creationId xmlns:p14="http://schemas.microsoft.com/office/powerpoint/2010/main" val="2117581748"/>
      </p:ext>
    </p:extLst>
  </p:cSld>
  <p:clrMapOvr>
    <a:masterClrMapping/>
  </p:clrMapOvr>
  <mc:AlternateContent xmlns:mc="http://schemas.openxmlformats.org/markup-compatibility/2006" xmlns:p14="http://schemas.microsoft.com/office/powerpoint/2010/main">
    <mc:Choice Requires="p14">
      <p:transition spd="med" p14:dur="700" advTm="19307">
        <p:fade/>
      </p:transition>
    </mc:Choice>
    <mc:Fallback xmlns="">
      <p:transition spd="med" advTm="19307">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1187624" y="2132856"/>
            <a:ext cx="7791568" cy="2232248"/>
          </a:xfrm>
        </p:spPr>
        <p:txBody>
          <a:bodyPr anchor="ctr">
            <a:normAutofit/>
          </a:bodyPr>
          <a:lstStyle>
            <a:lvl1pPr algn="ctr">
              <a:lnSpc>
                <a:spcPct val="100000"/>
              </a:lnSpc>
              <a:buNone/>
              <a:defRPr sz="3800" b="0" cap="all"/>
            </a:lvl1pPr>
            <a:extLst/>
          </a:lstStyle>
          <a:p>
            <a:endParaRPr kumimoji="0" lang="en-US" dirty="0"/>
          </a:p>
        </p:txBody>
      </p:sp>
      <p:sp>
        <p:nvSpPr>
          <p:cNvPr id="4" name="日期版面配置區 3"/>
          <p:cNvSpPr>
            <a:spLocks noGrp="1"/>
          </p:cNvSpPr>
          <p:nvPr>
            <p:ph type="dt" sz="half" idx="10"/>
          </p:nvPr>
        </p:nvSpPr>
        <p:spPr/>
        <p:txBody>
          <a:bodyPr/>
          <a:lstStyle>
            <a:extLst/>
          </a:lstStyle>
          <a:p>
            <a:fld id="{47928217-FDFC-4E2A-BCA2-7AB552C23D09}" type="datetime8">
              <a:rPr lang="en-US" altLang="zh-TW" smtClean="0"/>
              <a:t>7/24/2015 9:03 AM</a:t>
            </a:fld>
            <a:endParaRPr lang="zh-TW" altLang="en-US"/>
          </a:p>
        </p:txBody>
      </p:sp>
      <p:sp>
        <p:nvSpPr>
          <p:cNvPr id="5" name="頁尾版面配置區 4"/>
          <p:cNvSpPr>
            <a:spLocks noGrp="1"/>
          </p:cNvSpPr>
          <p:nvPr>
            <p:ph type="ftr" sz="quarter" idx="11"/>
          </p:nvPr>
        </p:nvSpPr>
        <p:spPr>
          <a:xfrm>
            <a:off x="5715000" y="6305550"/>
            <a:ext cx="2895600" cy="476250"/>
          </a:xfrm>
          <a:prstGeom prst="rect">
            <a:avLst/>
          </a:prstGeom>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2DD8A973-C883-434E-8DF7-F6C70AB02386}" type="slidenum">
              <a:rPr lang="zh-TW" altLang="en-US" smtClean="0"/>
              <a:t>‹#›</a:t>
            </a:fld>
            <a:endParaRPr lang="zh-TW" altLang="en-US"/>
          </a:p>
        </p:txBody>
      </p:sp>
    </p:spTree>
  </p:cSld>
  <p:clrMapOvr>
    <a:masterClrMapping/>
  </p:clrMapOvr>
  <mc:AlternateContent xmlns:mc="http://schemas.openxmlformats.org/markup-compatibility/2006" xmlns:p14="http://schemas.microsoft.com/office/powerpoint/2010/main">
    <mc:Choice Requires="p14">
      <p:transition spd="med" p14:dur="700" advTm="19307">
        <p:fade/>
      </p:transition>
    </mc:Choice>
    <mc:Fallback xmlns="">
      <p:transition spd="med" advTm="19307">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兩項物件">
    <p:spTree>
      <p:nvGrpSpPr>
        <p:cNvPr id="1" name=""/>
        <p:cNvGrpSpPr/>
        <p:nvPr/>
      </p:nvGrpSpPr>
      <p:grpSpPr>
        <a:xfrm>
          <a:off x="0" y="0"/>
          <a:ext cx="0" cy="0"/>
          <a:chOff x="0" y="0"/>
          <a:chExt cx="0" cy="0"/>
        </a:xfrm>
      </p:grpSpPr>
      <p:sp>
        <p:nvSpPr>
          <p:cNvPr id="3" name="內容版面配置區 2"/>
          <p:cNvSpPr>
            <a:spLocks noGrp="1"/>
          </p:cNvSpPr>
          <p:nvPr>
            <p:ph sz="half" idx="1"/>
          </p:nvPr>
        </p:nvSpPr>
        <p:spPr>
          <a:xfrm>
            <a:off x="1115616" y="1185488"/>
            <a:ext cx="3816000" cy="5051824"/>
          </a:xfrm>
        </p:spPr>
        <p:txBody>
          <a:bodyPr anchor="ctr" anchorCtr="0">
            <a:normAutofit/>
          </a:bodyPr>
          <a:lstStyle>
            <a:lvl1pPr marL="82296" indent="0">
              <a:buNone/>
              <a:defRPr sz="2600" baseline="0">
                <a:latin typeface="Times New Roman" panose="02020603050405020304" pitchFamily="18" charset="0"/>
                <a:ea typeface="微軟正黑體" panose="020B0604030504040204" pitchFamily="34" charset="-120"/>
              </a:defRPr>
            </a:lvl1pPr>
            <a:lvl2pPr>
              <a:defRPr sz="2400"/>
            </a:lvl2pPr>
            <a:lvl3pPr>
              <a:defRPr sz="2000"/>
            </a:lvl3pPr>
            <a:lvl4pPr>
              <a:defRPr sz="1800"/>
            </a:lvl4pPr>
            <a:lvl5pPr>
              <a:defRPr sz="1800"/>
            </a:lvl5pPr>
            <a:extLst/>
          </a:lstStyle>
          <a:p>
            <a:pPr lvl="0" eaLnBrk="1" latinLnBrk="0" hangingPunct="1"/>
            <a:endParaRPr kumimoji="0" lang="en-US" dirty="0"/>
          </a:p>
        </p:txBody>
      </p:sp>
      <p:sp>
        <p:nvSpPr>
          <p:cNvPr id="4" name="內容版面配置區 3"/>
          <p:cNvSpPr>
            <a:spLocks noGrp="1"/>
          </p:cNvSpPr>
          <p:nvPr>
            <p:ph sz="half" idx="2"/>
          </p:nvPr>
        </p:nvSpPr>
        <p:spPr>
          <a:xfrm>
            <a:off x="5220072" y="1196752"/>
            <a:ext cx="3816424" cy="5040560"/>
          </a:xfrm>
        </p:spPr>
        <p:txBody>
          <a:bodyPr anchor="ctr" anchorCtr="0">
            <a:normAutofit/>
          </a:bodyPr>
          <a:lstStyle>
            <a:lvl1pPr marL="82296" indent="0">
              <a:buNone/>
              <a:defRPr sz="2600" baseline="0">
                <a:solidFill>
                  <a:schemeClr val="tx1"/>
                </a:solidFill>
                <a:latin typeface="Times New Roman" panose="02020603050405020304" pitchFamily="18" charset="0"/>
                <a:ea typeface="微軟正黑體" panose="020B0604030504040204" pitchFamily="34" charset="-120"/>
              </a:defRPr>
            </a:lvl1pPr>
            <a:lvl2pPr>
              <a:defRPr sz="2400"/>
            </a:lvl2pPr>
            <a:lvl3pPr>
              <a:defRPr sz="2000"/>
            </a:lvl3pPr>
            <a:lvl4pPr>
              <a:defRPr sz="1800"/>
            </a:lvl4pPr>
            <a:lvl5pPr>
              <a:defRPr sz="1800"/>
            </a:lvl5pPr>
            <a:extLst/>
          </a:lstStyle>
          <a:p>
            <a:pPr lvl="0" eaLnBrk="1" latinLnBrk="0" hangingPunct="1"/>
            <a:endParaRPr kumimoji="0" lang="en-US" dirty="0"/>
          </a:p>
        </p:txBody>
      </p:sp>
      <p:sp>
        <p:nvSpPr>
          <p:cNvPr id="5" name="日期版面配置區 4"/>
          <p:cNvSpPr>
            <a:spLocks noGrp="1"/>
          </p:cNvSpPr>
          <p:nvPr>
            <p:ph type="dt" sz="half" idx="10"/>
          </p:nvPr>
        </p:nvSpPr>
        <p:spPr/>
        <p:txBody>
          <a:bodyPr/>
          <a:lstStyle>
            <a:lvl1pPr algn="l">
              <a:defRPr/>
            </a:lvl1pPr>
            <a:extLst/>
          </a:lstStyle>
          <a:p>
            <a:fld id="{A6185AF3-ED99-43A6-B7E1-C1EDD7A76124}" type="datetime8">
              <a:rPr lang="en-US" altLang="zh-TW" smtClean="0"/>
              <a:pPr/>
              <a:t>7/24/2015 9:03 AM</a:t>
            </a:fld>
            <a:endParaRPr lang="zh-TW" altLang="en-US"/>
          </a:p>
        </p:txBody>
      </p:sp>
      <p:sp>
        <p:nvSpPr>
          <p:cNvPr id="6" name="頁尾版面配置區 5"/>
          <p:cNvSpPr>
            <a:spLocks noGrp="1"/>
          </p:cNvSpPr>
          <p:nvPr>
            <p:ph type="ftr" sz="quarter" idx="11"/>
          </p:nvPr>
        </p:nvSpPr>
        <p:spPr>
          <a:xfrm>
            <a:off x="3995936" y="6381750"/>
            <a:ext cx="2895600" cy="476250"/>
          </a:xfrm>
          <a:prstGeom prst="rect">
            <a:avLst/>
          </a:prstGeom>
        </p:spPr>
        <p:txBody>
          <a:bodyPr/>
          <a:lstStyle>
            <a:extLst/>
          </a:lstStyle>
          <a:p>
            <a:endParaRPr lang="zh-TW" altLang="en-US"/>
          </a:p>
        </p:txBody>
      </p:sp>
      <p:sp>
        <p:nvSpPr>
          <p:cNvPr id="7" name="投影片編號版面配置區 6"/>
          <p:cNvSpPr>
            <a:spLocks noGrp="1"/>
          </p:cNvSpPr>
          <p:nvPr>
            <p:ph type="sldNum" sz="quarter" idx="12"/>
          </p:nvPr>
        </p:nvSpPr>
        <p:spPr>
          <a:xfrm>
            <a:off x="8388424" y="6381750"/>
            <a:ext cx="755576" cy="476250"/>
          </a:xfrm>
        </p:spPr>
        <p:txBody>
          <a:bodyPr/>
          <a:lstStyle>
            <a:lvl1pPr algn="ctr">
              <a:defRPr/>
            </a:lvl1pPr>
            <a:extLst/>
          </a:lstStyle>
          <a:p>
            <a:fld id="{2DD8A973-C883-434E-8DF7-F6C70AB02386}" type="slidenum">
              <a:rPr lang="zh-TW" altLang="en-US" smtClean="0"/>
              <a:pPr/>
              <a:t>‹#›</a:t>
            </a:fld>
            <a:endParaRPr lang="zh-TW" altLang="en-US"/>
          </a:p>
        </p:txBody>
      </p:sp>
      <p:sp>
        <p:nvSpPr>
          <p:cNvPr id="9" name="標題版面配置區 4"/>
          <p:cNvSpPr>
            <a:spLocks noGrp="1"/>
          </p:cNvSpPr>
          <p:nvPr>
            <p:ph type="title"/>
          </p:nvPr>
        </p:nvSpPr>
        <p:spPr>
          <a:xfrm>
            <a:off x="1043608" y="116632"/>
            <a:ext cx="8100392" cy="936104"/>
          </a:xfrm>
          <a:prstGeom prst="rect">
            <a:avLst/>
          </a:prstGeom>
          <a:solidFill>
            <a:srgbClr val="FFFF99"/>
          </a:solidFill>
        </p:spPr>
        <p:txBody>
          <a:bodyPr anchor="ctr">
            <a:normAutofit/>
          </a:bodyPr>
          <a:lstStyle>
            <a:lvl1pPr algn="ctr">
              <a:defRPr sz="3800" baseline="0">
                <a:solidFill>
                  <a:srgbClr val="031BC9"/>
                </a:solidFill>
                <a:effectLst/>
                <a:latin typeface="Times New Roman" panose="02020603050405020304" pitchFamily="18" charset="0"/>
                <a:ea typeface="微軟正黑體" panose="020B0604030504040204" pitchFamily="34" charset="-120"/>
              </a:defRPr>
            </a:lvl1pPr>
            <a:extLst/>
          </a:lstStyle>
          <a:p>
            <a:r>
              <a:rPr kumimoji="0" lang="zh-TW" altLang="en-US" dirty="0" smtClean="0"/>
              <a:t>按一下以編輯母片標題樣式</a:t>
            </a:r>
            <a:endParaRPr kumimoji="0" lang="en-US" dirty="0"/>
          </a:p>
        </p:txBody>
      </p:sp>
    </p:spTree>
  </p:cSld>
  <p:clrMapOvr>
    <a:masterClrMapping/>
  </p:clrMapOvr>
  <mc:AlternateContent xmlns:mc="http://schemas.openxmlformats.org/markup-compatibility/2006" xmlns:p14="http://schemas.microsoft.com/office/powerpoint/2010/main">
    <mc:Choice Requires="p14">
      <p:transition spd="med" p14:dur="700" advTm="19307">
        <p:fade/>
      </p:transition>
    </mc:Choice>
    <mc:Fallback xmlns="">
      <p:transition spd="med" advTm="19307">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兩項物件">
    <p:spTree>
      <p:nvGrpSpPr>
        <p:cNvPr id="1" name=""/>
        <p:cNvGrpSpPr/>
        <p:nvPr/>
      </p:nvGrpSpPr>
      <p:grpSpPr>
        <a:xfrm>
          <a:off x="0" y="0"/>
          <a:ext cx="0" cy="0"/>
          <a:chOff x="0" y="0"/>
          <a:chExt cx="0" cy="0"/>
        </a:xfrm>
      </p:grpSpPr>
      <p:sp>
        <p:nvSpPr>
          <p:cNvPr id="3" name="內容版面配置區 2"/>
          <p:cNvSpPr>
            <a:spLocks noGrp="1"/>
          </p:cNvSpPr>
          <p:nvPr>
            <p:ph sz="half" idx="1"/>
          </p:nvPr>
        </p:nvSpPr>
        <p:spPr>
          <a:xfrm>
            <a:off x="1043608" y="1772816"/>
            <a:ext cx="4017048" cy="4536504"/>
          </a:xfrm>
        </p:spPr>
        <p:txBody>
          <a:bodyPr>
            <a:normAutofit/>
          </a:bodyPr>
          <a:lstStyle>
            <a:lvl1pPr marL="82296" indent="0">
              <a:buNone/>
              <a:defRPr sz="2600" baseline="0">
                <a:latin typeface="Times New Roman" panose="02020603050405020304" pitchFamily="18" charset="0"/>
                <a:ea typeface="微軟正黑體" panose="020B0604030504040204" pitchFamily="34" charset="-120"/>
              </a:defRPr>
            </a:lvl1pPr>
            <a:lvl2pPr>
              <a:defRPr sz="2400"/>
            </a:lvl2pPr>
            <a:lvl3pPr>
              <a:defRPr sz="2000"/>
            </a:lvl3pPr>
            <a:lvl4pPr>
              <a:defRPr sz="1800"/>
            </a:lvl4pPr>
            <a:lvl5pPr>
              <a:defRPr sz="1800"/>
            </a:lvl5pPr>
            <a:extLst/>
          </a:lstStyle>
          <a:p>
            <a:pPr lvl="0" eaLnBrk="1" latinLnBrk="0" hangingPunct="1"/>
            <a:endParaRPr kumimoji="0" lang="en-US" dirty="0"/>
          </a:p>
        </p:txBody>
      </p:sp>
      <p:sp>
        <p:nvSpPr>
          <p:cNvPr id="4" name="內容版面配置區 3"/>
          <p:cNvSpPr>
            <a:spLocks noGrp="1"/>
          </p:cNvSpPr>
          <p:nvPr>
            <p:ph sz="half" idx="2"/>
          </p:nvPr>
        </p:nvSpPr>
        <p:spPr>
          <a:xfrm>
            <a:off x="5220072" y="1772816"/>
            <a:ext cx="3923928" cy="4536504"/>
          </a:xfrm>
        </p:spPr>
        <p:txBody>
          <a:bodyPr/>
          <a:lstStyle>
            <a:lvl1pPr marL="82296" indent="0">
              <a:buNone/>
              <a:defRPr sz="2800" baseline="0">
                <a:solidFill>
                  <a:schemeClr val="tx1"/>
                </a:solidFill>
                <a:latin typeface="Times New Roman" panose="02020603050405020304" pitchFamily="18" charset="0"/>
                <a:ea typeface="微軟正黑體" panose="020B0604030504040204" pitchFamily="34" charset="-120"/>
              </a:defRPr>
            </a:lvl1pPr>
            <a:lvl2pPr>
              <a:defRPr sz="2400"/>
            </a:lvl2pPr>
            <a:lvl3pPr>
              <a:defRPr sz="2000"/>
            </a:lvl3pPr>
            <a:lvl4pPr>
              <a:defRPr sz="1800"/>
            </a:lvl4pPr>
            <a:lvl5pPr>
              <a:defRPr sz="1800"/>
            </a:lvl5pPr>
            <a:extLst/>
          </a:lstStyle>
          <a:p>
            <a:pPr lvl="0" eaLnBrk="1" latinLnBrk="0" hangingPunct="1"/>
            <a:endParaRPr kumimoji="0" lang="en-US" dirty="0"/>
          </a:p>
        </p:txBody>
      </p:sp>
      <p:sp>
        <p:nvSpPr>
          <p:cNvPr id="5" name="日期版面配置區 4"/>
          <p:cNvSpPr>
            <a:spLocks noGrp="1"/>
          </p:cNvSpPr>
          <p:nvPr>
            <p:ph type="dt" sz="half" idx="10"/>
          </p:nvPr>
        </p:nvSpPr>
        <p:spPr/>
        <p:txBody>
          <a:bodyPr/>
          <a:lstStyle>
            <a:lvl1pPr algn="l">
              <a:defRPr/>
            </a:lvl1pPr>
            <a:extLst/>
          </a:lstStyle>
          <a:p>
            <a:fld id="{A6185AF3-ED99-43A6-B7E1-C1EDD7A76124}" type="datetime8">
              <a:rPr lang="en-US" altLang="zh-TW" smtClean="0"/>
              <a:pPr/>
              <a:t>7/24/2015 9:03 AM</a:t>
            </a:fld>
            <a:endParaRPr lang="zh-TW" altLang="en-US"/>
          </a:p>
        </p:txBody>
      </p:sp>
      <p:sp>
        <p:nvSpPr>
          <p:cNvPr id="6" name="頁尾版面配置區 5"/>
          <p:cNvSpPr>
            <a:spLocks noGrp="1"/>
          </p:cNvSpPr>
          <p:nvPr>
            <p:ph type="ftr" sz="quarter" idx="11"/>
          </p:nvPr>
        </p:nvSpPr>
        <p:spPr>
          <a:xfrm>
            <a:off x="3995936" y="6381750"/>
            <a:ext cx="2895600" cy="476250"/>
          </a:xfrm>
          <a:prstGeom prst="rect">
            <a:avLst/>
          </a:prstGeom>
        </p:spPr>
        <p:txBody>
          <a:bodyPr/>
          <a:lstStyle>
            <a:extLst/>
          </a:lstStyle>
          <a:p>
            <a:endParaRPr lang="zh-TW" altLang="en-US"/>
          </a:p>
        </p:txBody>
      </p:sp>
      <p:sp>
        <p:nvSpPr>
          <p:cNvPr id="7" name="投影片編號版面配置區 6"/>
          <p:cNvSpPr>
            <a:spLocks noGrp="1"/>
          </p:cNvSpPr>
          <p:nvPr>
            <p:ph type="sldNum" sz="quarter" idx="12"/>
          </p:nvPr>
        </p:nvSpPr>
        <p:spPr>
          <a:xfrm>
            <a:off x="8388424" y="6381750"/>
            <a:ext cx="755576" cy="476250"/>
          </a:xfrm>
        </p:spPr>
        <p:txBody>
          <a:bodyPr/>
          <a:lstStyle>
            <a:lvl1pPr algn="ctr">
              <a:defRPr/>
            </a:lvl1pPr>
            <a:extLst/>
          </a:lstStyle>
          <a:p>
            <a:fld id="{2DD8A973-C883-434E-8DF7-F6C70AB02386}" type="slidenum">
              <a:rPr lang="zh-TW" altLang="en-US" smtClean="0"/>
              <a:pPr/>
              <a:t>‹#›</a:t>
            </a:fld>
            <a:endParaRPr lang="zh-TW" altLang="en-US"/>
          </a:p>
        </p:txBody>
      </p:sp>
      <p:sp>
        <p:nvSpPr>
          <p:cNvPr id="9" name="標題版面配置區 4"/>
          <p:cNvSpPr>
            <a:spLocks noGrp="1"/>
          </p:cNvSpPr>
          <p:nvPr>
            <p:ph type="title"/>
          </p:nvPr>
        </p:nvSpPr>
        <p:spPr>
          <a:xfrm>
            <a:off x="1043608" y="116632"/>
            <a:ext cx="8100392" cy="936104"/>
          </a:xfrm>
          <a:prstGeom prst="rect">
            <a:avLst/>
          </a:prstGeom>
          <a:solidFill>
            <a:srgbClr val="FFFF99"/>
          </a:solidFill>
        </p:spPr>
        <p:txBody>
          <a:bodyPr anchor="ctr">
            <a:normAutofit/>
          </a:bodyPr>
          <a:lstStyle>
            <a:lvl1pPr algn="ctr">
              <a:defRPr sz="3800" baseline="0">
                <a:solidFill>
                  <a:srgbClr val="031BC9"/>
                </a:solidFill>
                <a:effectLst/>
                <a:latin typeface="Times New Roman" panose="02020603050405020304" pitchFamily="18" charset="0"/>
                <a:ea typeface="微軟正黑體" panose="020B0604030504040204" pitchFamily="34" charset="-120"/>
              </a:defRPr>
            </a:lvl1pPr>
            <a:extLst/>
          </a:lstStyle>
          <a:p>
            <a:r>
              <a:rPr kumimoji="0" lang="zh-TW" altLang="en-US" dirty="0" smtClean="0"/>
              <a:t>按一下以編輯母片標題樣式</a:t>
            </a:r>
            <a:endParaRPr kumimoji="0" lang="en-US" dirty="0"/>
          </a:p>
        </p:txBody>
      </p:sp>
      <p:sp>
        <p:nvSpPr>
          <p:cNvPr id="12" name="內容版面配置區 2"/>
          <p:cNvSpPr>
            <a:spLocks noGrp="1"/>
          </p:cNvSpPr>
          <p:nvPr>
            <p:ph sz="half" idx="14"/>
          </p:nvPr>
        </p:nvSpPr>
        <p:spPr>
          <a:xfrm>
            <a:off x="5562036" y="1142776"/>
            <a:ext cx="3240000" cy="540000"/>
          </a:xfrm>
          <a:solidFill>
            <a:schemeClr val="accent2"/>
          </a:solidFill>
        </p:spPr>
        <p:txBody>
          <a:bodyPr lIns="0" tIns="0" rIns="0" bIns="0" anchor="ctr">
            <a:normAutofit/>
          </a:bodyPr>
          <a:lstStyle>
            <a:lvl1pPr marL="0" indent="0" algn="ctr">
              <a:spcBef>
                <a:spcPts val="0"/>
              </a:spcBef>
              <a:spcAft>
                <a:spcPts val="0"/>
              </a:spcAft>
              <a:buNone/>
              <a:defRPr sz="2600" baseline="0">
                <a:latin typeface="Times New Roman" panose="02020603050405020304" pitchFamily="18" charset="0"/>
                <a:ea typeface="微軟正黑體" panose="020B0604030504040204" pitchFamily="34" charset="-120"/>
              </a:defRPr>
            </a:lvl1pPr>
            <a:lvl2pPr>
              <a:defRPr sz="2400"/>
            </a:lvl2pPr>
            <a:lvl3pPr>
              <a:defRPr sz="2000"/>
            </a:lvl3pPr>
            <a:lvl4pPr>
              <a:defRPr sz="1800"/>
            </a:lvl4pPr>
            <a:lvl5pPr>
              <a:defRPr sz="1800"/>
            </a:lvl5pPr>
            <a:extLst/>
          </a:lstStyle>
          <a:p>
            <a:pPr lvl="0" eaLnBrk="1" latinLnBrk="0" hangingPunct="1"/>
            <a:endParaRPr kumimoji="0" lang="en-US" dirty="0"/>
          </a:p>
        </p:txBody>
      </p:sp>
      <p:sp>
        <p:nvSpPr>
          <p:cNvPr id="13" name="內容版面配置區 2"/>
          <p:cNvSpPr>
            <a:spLocks noGrp="1"/>
          </p:cNvSpPr>
          <p:nvPr>
            <p:ph sz="half" idx="15"/>
          </p:nvPr>
        </p:nvSpPr>
        <p:spPr>
          <a:xfrm>
            <a:off x="1432132" y="1160386"/>
            <a:ext cx="3240000" cy="540000"/>
          </a:xfrm>
          <a:solidFill>
            <a:schemeClr val="accent2"/>
          </a:solidFill>
        </p:spPr>
        <p:txBody>
          <a:bodyPr lIns="0" tIns="0" rIns="0" bIns="0" anchor="ctr">
            <a:normAutofit/>
          </a:bodyPr>
          <a:lstStyle>
            <a:lvl1pPr marL="0" indent="0" algn="ctr">
              <a:spcBef>
                <a:spcPts val="0"/>
              </a:spcBef>
              <a:spcAft>
                <a:spcPts val="0"/>
              </a:spcAft>
              <a:buNone/>
              <a:defRPr sz="2600" baseline="0">
                <a:latin typeface="Times New Roman" panose="02020603050405020304" pitchFamily="18" charset="0"/>
                <a:ea typeface="微軟正黑體" panose="020B0604030504040204" pitchFamily="34" charset="-120"/>
              </a:defRPr>
            </a:lvl1pPr>
            <a:lvl2pPr>
              <a:defRPr sz="2400"/>
            </a:lvl2pPr>
            <a:lvl3pPr>
              <a:defRPr sz="2000"/>
            </a:lvl3pPr>
            <a:lvl4pPr>
              <a:defRPr sz="1800"/>
            </a:lvl4pPr>
            <a:lvl5pPr>
              <a:defRPr sz="1800"/>
            </a:lvl5pPr>
            <a:extLst/>
          </a:lstStyle>
          <a:p>
            <a:pPr lvl="0" eaLnBrk="1" latinLnBrk="0" hangingPunct="1"/>
            <a:endParaRPr kumimoji="0" lang="en-US" dirty="0"/>
          </a:p>
        </p:txBody>
      </p:sp>
    </p:spTree>
    <p:extLst>
      <p:ext uri="{BB962C8B-B14F-4D97-AF65-F5344CB8AC3E}">
        <p14:creationId xmlns:p14="http://schemas.microsoft.com/office/powerpoint/2010/main" val="2239078723"/>
      </p:ext>
    </p:extLst>
  </p:cSld>
  <p:clrMapOvr>
    <a:masterClrMapping/>
  </p:clrMapOvr>
  <mc:AlternateContent xmlns:mc="http://schemas.openxmlformats.org/markup-compatibility/2006" xmlns:p14="http://schemas.microsoft.com/office/powerpoint/2010/main">
    <mc:Choice Requires="p14">
      <p:transition spd="med" p14:dur="700" advTm="19307">
        <p:fade/>
      </p:transition>
    </mc:Choice>
    <mc:Fallback xmlns="">
      <p:transition spd="med" advTm="19307">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比對">
    <p:spTree>
      <p:nvGrpSpPr>
        <p:cNvPr id="1" name=""/>
        <p:cNvGrpSpPr/>
        <p:nvPr/>
      </p:nvGrpSpPr>
      <p:grpSpPr>
        <a:xfrm>
          <a:off x="0" y="0"/>
          <a:ext cx="0" cy="0"/>
          <a:chOff x="0" y="0"/>
          <a:chExt cx="0" cy="0"/>
        </a:xfrm>
      </p:grpSpPr>
      <p:sp>
        <p:nvSpPr>
          <p:cNvPr id="3" name="文字版面配置區 2"/>
          <p:cNvSpPr>
            <a:spLocks noGrp="1"/>
          </p:cNvSpPr>
          <p:nvPr>
            <p:ph type="body" idx="1"/>
          </p:nvPr>
        </p:nvSpPr>
        <p:spPr>
          <a:xfrm>
            <a:off x="467544" y="188640"/>
            <a:ext cx="4032448" cy="640080"/>
          </a:xfrm>
          <a:solidFill>
            <a:srgbClr val="FFFF99"/>
          </a:solidFill>
          <a:ln w="10795">
            <a:solidFill>
              <a:schemeClr val="bg1"/>
            </a:solidFill>
            <a:miter lim="800000"/>
          </a:ln>
        </p:spPr>
        <p:txBody>
          <a:bodyPr anchor="ctr">
            <a:noAutofit/>
          </a:bodyPr>
          <a:lstStyle>
            <a:lvl1pPr marL="64008" indent="0" algn="ctr">
              <a:lnSpc>
                <a:spcPct val="100000"/>
              </a:lnSpc>
              <a:spcBef>
                <a:spcPts val="100"/>
              </a:spcBef>
              <a:buNone/>
              <a:defRPr sz="2400" b="0" baseline="0">
                <a:solidFill>
                  <a:schemeClr val="tx1"/>
                </a:solidFill>
                <a:latin typeface="Times New Roman" panose="02020603050405020304" pitchFamily="18" charset="0"/>
                <a:ea typeface="微軟正黑體" panose="020B0604030504040204" pitchFamily="34" charset="-120"/>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dirty="0" smtClean="0"/>
              <a:t>按一下以編輯母片文字樣式</a:t>
            </a:r>
          </a:p>
        </p:txBody>
      </p:sp>
      <p:sp>
        <p:nvSpPr>
          <p:cNvPr id="4" name="文字版面配置區 3"/>
          <p:cNvSpPr>
            <a:spLocks noGrp="1"/>
          </p:cNvSpPr>
          <p:nvPr>
            <p:ph type="body" sz="half" idx="3"/>
          </p:nvPr>
        </p:nvSpPr>
        <p:spPr>
          <a:xfrm>
            <a:off x="4628608" y="188640"/>
            <a:ext cx="4191863" cy="640080"/>
          </a:xfrm>
          <a:solidFill>
            <a:srgbClr val="FFFF99"/>
          </a:solidFill>
          <a:ln w="10795">
            <a:solidFill>
              <a:schemeClr val="bg1"/>
            </a:solidFill>
            <a:miter lim="800000"/>
          </a:ln>
        </p:spPr>
        <p:txBody>
          <a:bodyPr anchor="ctr">
            <a:normAutofit/>
          </a:bodyPr>
          <a:lstStyle>
            <a:lvl1pPr marL="64008" indent="0" algn="ctr">
              <a:lnSpc>
                <a:spcPct val="100000"/>
              </a:lnSpc>
              <a:spcBef>
                <a:spcPts val="100"/>
              </a:spcBef>
              <a:buNone/>
              <a:defRPr sz="2400" b="0" baseline="0">
                <a:solidFill>
                  <a:schemeClr val="tx1"/>
                </a:solidFill>
                <a:latin typeface="Times New Roman" panose="02020603050405020304" pitchFamily="18" charset="0"/>
                <a:ea typeface="微軟正黑體" panose="020B0604030504040204" pitchFamily="34" charset="-120"/>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dirty="0" smtClean="0"/>
              <a:t>按一下以編輯母片文字樣式</a:t>
            </a:r>
          </a:p>
        </p:txBody>
      </p:sp>
      <p:sp>
        <p:nvSpPr>
          <p:cNvPr id="5" name="內容版面配置區 4"/>
          <p:cNvSpPr>
            <a:spLocks noGrp="1"/>
          </p:cNvSpPr>
          <p:nvPr>
            <p:ph sz="quarter" idx="2"/>
          </p:nvPr>
        </p:nvSpPr>
        <p:spPr>
          <a:xfrm>
            <a:off x="107504" y="969336"/>
            <a:ext cx="4373056"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endParaRPr kumimoji="0" lang="en-US" dirty="0"/>
          </a:p>
        </p:txBody>
      </p:sp>
      <p:sp>
        <p:nvSpPr>
          <p:cNvPr id="6" name="內容版面配置區 5"/>
          <p:cNvSpPr>
            <a:spLocks noGrp="1"/>
          </p:cNvSpPr>
          <p:nvPr>
            <p:ph sz="quarter" idx="4"/>
          </p:nvPr>
        </p:nvSpPr>
        <p:spPr>
          <a:xfrm>
            <a:off x="4663440" y="969336"/>
            <a:ext cx="4373056" cy="4114800"/>
          </a:xfrm>
          <a:ln w="10795">
            <a:solidFill>
              <a:schemeClr val="bg1"/>
            </a:solidFill>
            <a:prstDash val="dash"/>
            <a:miter lim="800000"/>
          </a:ln>
        </p:spPr>
        <p:txBody>
          <a:bodyPr/>
          <a:lstStyle>
            <a:lvl1pPr marL="118872" indent="0">
              <a:lnSpc>
                <a:spcPct val="100000"/>
              </a:lnSpc>
              <a:spcBef>
                <a:spcPts val="700"/>
              </a:spcBef>
              <a:buNone/>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endParaRPr kumimoji="0" lang="en-US" dirty="0"/>
          </a:p>
        </p:txBody>
      </p:sp>
      <p:sp>
        <p:nvSpPr>
          <p:cNvPr id="7" name="日期版面配置區 6"/>
          <p:cNvSpPr>
            <a:spLocks noGrp="1"/>
          </p:cNvSpPr>
          <p:nvPr>
            <p:ph type="dt" sz="half" idx="10"/>
          </p:nvPr>
        </p:nvSpPr>
        <p:spPr/>
        <p:txBody>
          <a:bodyPr/>
          <a:lstStyle>
            <a:extLst/>
          </a:lstStyle>
          <a:p>
            <a:fld id="{C3F68165-C7AF-4637-B76D-7B9C051F0852}" type="datetime8">
              <a:rPr lang="en-US" altLang="zh-TW" smtClean="0"/>
              <a:t>7/24/2015 9:03 AM</a:t>
            </a:fld>
            <a:endParaRPr lang="zh-TW" altLang="en-US"/>
          </a:p>
        </p:txBody>
      </p:sp>
      <p:sp>
        <p:nvSpPr>
          <p:cNvPr id="8" name="頁尾版面配置區 7"/>
          <p:cNvSpPr>
            <a:spLocks noGrp="1"/>
          </p:cNvSpPr>
          <p:nvPr>
            <p:ph type="ftr" sz="quarter" idx="11"/>
          </p:nvPr>
        </p:nvSpPr>
        <p:spPr>
          <a:xfrm>
            <a:off x="4067944" y="6381750"/>
            <a:ext cx="2895600" cy="476250"/>
          </a:xfrm>
          <a:prstGeom prst="rect">
            <a:avLst/>
          </a:prstGeom>
        </p:spPr>
        <p:txBody>
          <a:bodyPr/>
          <a:lstStyle>
            <a:extLst/>
          </a:lstStyle>
          <a:p>
            <a:endParaRPr lang="zh-TW" altLang="en-US" dirty="0"/>
          </a:p>
        </p:txBody>
      </p:sp>
      <p:sp>
        <p:nvSpPr>
          <p:cNvPr id="9" name="投影片編號版面配置區 8"/>
          <p:cNvSpPr>
            <a:spLocks noGrp="1"/>
          </p:cNvSpPr>
          <p:nvPr>
            <p:ph type="sldNum" sz="quarter" idx="12"/>
          </p:nvPr>
        </p:nvSpPr>
        <p:spPr>
          <a:xfrm>
            <a:off x="8316416" y="6381750"/>
            <a:ext cx="827584" cy="476250"/>
          </a:xfrm>
        </p:spPr>
        <p:txBody>
          <a:bodyPr/>
          <a:lstStyle>
            <a:extLst/>
          </a:lstStyle>
          <a:p>
            <a:fld id="{2DD8A973-C883-434E-8DF7-F6C70AB02386}" type="slidenum">
              <a:rPr lang="zh-TW" altLang="en-US" smtClean="0"/>
              <a:t>‹#›</a:t>
            </a:fld>
            <a:endParaRPr lang="zh-TW" altLang="en-US"/>
          </a:p>
        </p:txBody>
      </p:sp>
      <p:sp>
        <p:nvSpPr>
          <p:cNvPr id="11" name="標題 1"/>
          <p:cNvSpPr txBox="1">
            <a:spLocks/>
          </p:cNvSpPr>
          <p:nvPr userDrawn="1"/>
        </p:nvSpPr>
        <p:spPr>
          <a:xfrm>
            <a:off x="107504" y="5229200"/>
            <a:ext cx="8928992" cy="1080120"/>
          </a:xfrm>
          <a:prstGeom prst="rect">
            <a:avLst/>
          </a:prstGeom>
          <a:solidFill>
            <a:srgbClr val="00B0F0"/>
          </a:solidFill>
        </p:spPr>
        <p:txBody>
          <a:bodyPr anchor="ctr">
            <a:normAutofit/>
          </a:bodyPr>
          <a:lstStyle>
            <a:lvl1pPr algn="ctr" rtl="0" eaLnBrk="1" latinLnBrk="0" hangingPunct="1">
              <a:spcBef>
                <a:spcPct val="0"/>
              </a:spcBef>
              <a:buNone/>
              <a:defRPr kumimoji="0" sz="4000" kern="1200" baseline="0">
                <a:solidFill>
                  <a:sysClr val="windowText" lastClr="000000"/>
                </a:solidFill>
                <a:effectLst/>
                <a:latin typeface="Times New Roman" panose="02020603050405020304" pitchFamily="18" charset="0"/>
                <a:ea typeface="微軟正黑體" panose="020B0604030504040204" pitchFamily="34" charset="-120"/>
                <a:cs typeface="+mj-cs"/>
              </a:defRPr>
            </a:lvl1pPr>
            <a:extLst/>
          </a:lstStyle>
          <a:p>
            <a:r>
              <a:rPr lang="zh-TW" altLang="en-US" sz="3800" baseline="0" dirty="0" smtClean="0">
                <a:solidFill>
                  <a:schemeClr val="tx1"/>
                </a:solidFill>
              </a:rPr>
              <a:t>按一下以編輯母片標題樣式</a:t>
            </a:r>
            <a:endParaRPr lang="en-US" sz="3800" baseline="0" dirty="0">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spd="med" p14:dur="700" advTm="19307">
        <p:fade/>
      </p:transition>
    </mc:Choice>
    <mc:Fallback xmlns="">
      <p:transition spd="med" advTm="19307">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1043608" y="116632"/>
            <a:ext cx="8100392" cy="1008112"/>
          </a:xfrm>
          <a:solidFill>
            <a:srgbClr val="FFFF99"/>
          </a:solidFill>
        </p:spPr>
        <p:txBody>
          <a:bodyPr anchor="ctr">
            <a:normAutofit/>
          </a:bodyPr>
          <a:lstStyle>
            <a:lvl1pPr>
              <a:defRPr sz="3800">
                <a:solidFill>
                  <a:srgbClr val="031BC9"/>
                </a:solidFill>
              </a:defRPr>
            </a:lvl1pPr>
            <a:extLst/>
          </a:lstStyle>
          <a:p>
            <a:r>
              <a:rPr kumimoji="0" lang="zh-TW" altLang="en-US" dirty="0" smtClean="0"/>
              <a:t>按一下以編輯母片標題樣式</a:t>
            </a:r>
            <a:endParaRPr kumimoji="0" lang="en-US" dirty="0"/>
          </a:p>
        </p:txBody>
      </p:sp>
      <p:sp>
        <p:nvSpPr>
          <p:cNvPr id="3" name="日期版面配置區 2"/>
          <p:cNvSpPr>
            <a:spLocks noGrp="1"/>
          </p:cNvSpPr>
          <p:nvPr>
            <p:ph type="dt" sz="half" idx="10"/>
          </p:nvPr>
        </p:nvSpPr>
        <p:spPr/>
        <p:txBody>
          <a:bodyPr/>
          <a:lstStyle>
            <a:extLst/>
          </a:lstStyle>
          <a:p>
            <a:fld id="{8CB86B42-A566-4536-B399-C395F9CBDC53}" type="datetime8">
              <a:rPr lang="en-US" altLang="zh-TW" smtClean="0"/>
              <a:t>7/24/2015 9:03 AM</a:t>
            </a:fld>
            <a:endParaRPr lang="zh-TW" altLang="en-US"/>
          </a:p>
        </p:txBody>
      </p:sp>
      <p:sp>
        <p:nvSpPr>
          <p:cNvPr id="4" name="頁尾版面配置區 3"/>
          <p:cNvSpPr>
            <a:spLocks noGrp="1"/>
          </p:cNvSpPr>
          <p:nvPr>
            <p:ph type="ftr" sz="quarter" idx="11"/>
          </p:nvPr>
        </p:nvSpPr>
        <p:spPr>
          <a:xfrm>
            <a:off x="4713073" y="6374661"/>
            <a:ext cx="2895600" cy="476250"/>
          </a:xfrm>
          <a:prstGeom prst="rect">
            <a:avLst/>
          </a:prstGeom>
        </p:spPr>
        <p:txBody>
          <a:bodyPr/>
          <a:lstStyle>
            <a:extLst/>
          </a:lstStyle>
          <a:p>
            <a:endParaRPr lang="zh-TW" altLang="en-US" dirty="0"/>
          </a:p>
        </p:txBody>
      </p:sp>
      <p:sp>
        <p:nvSpPr>
          <p:cNvPr id="5" name="投影片編號版面配置區 4"/>
          <p:cNvSpPr>
            <a:spLocks noGrp="1"/>
          </p:cNvSpPr>
          <p:nvPr>
            <p:ph type="sldNum" sz="quarter" idx="12"/>
          </p:nvPr>
        </p:nvSpPr>
        <p:spPr/>
        <p:txBody>
          <a:bodyPr/>
          <a:lstStyle>
            <a:extLst/>
          </a:lstStyle>
          <a:p>
            <a:fld id="{2DD8A973-C883-434E-8DF7-F6C70AB02386}" type="slidenum">
              <a:rPr lang="zh-TW" altLang="en-US" smtClean="0"/>
              <a:t>‹#›</a:t>
            </a:fld>
            <a:endParaRPr lang="zh-TW" altLang="en-US"/>
          </a:p>
        </p:txBody>
      </p:sp>
    </p:spTree>
  </p:cSld>
  <p:clrMapOvr>
    <a:masterClrMapping/>
  </p:clrMapOvr>
  <mc:AlternateContent xmlns:mc="http://schemas.openxmlformats.org/markup-compatibility/2006" xmlns:p14="http://schemas.microsoft.com/office/powerpoint/2010/main">
    <mc:Choice Requires="p14">
      <p:transition spd="med" p14:dur="700" advTm="19307">
        <p:fade/>
      </p:transition>
    </mc:Choice>
    <mc:Fallback xmlns="">
      <p:transition spd="med" advTm="19307">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6" name="圓形圖 25"/>
          <p:cNvSpPr/>
          <p:nvPr userDrawn="1"/>
        </p:nvSpPr>
        <p:spPr>
          <a:xfrm rot="14866907">
            <a:off x="315815" y="3508621"/>
            <a:ext cx="1638887" cy="1638887"/>
          </a:xfrm>
          <a:prstGeom prst="pie">
            <a:avLst>
              <a:gd name="adj1" fmla="val 12196359"/>
              <a:gd name="adj2" fmla="val 12121934"/>
            </a:avLst>
          </a:prstGeom>
          <a:solidFill>
            <a:schemeClr val="bg2">
              <a:tint val="18000"/>
              <a:satMod val="220000"/>
              <a:alpha val="33000"/>
            </a:schemeClr>
          </a:solidFill>
          <a:ln w="38100" cap="rnd" cmpd="sng" algn="ctr">
            <a:solidFill>
              <a:srgbClr val="00B0F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橢圓 16"/>
          <p:cNvSpPr/>
          <p:nvPr userDrawn="1"/>
        </p:nvSpPr>
        <p:spPr>
          <a:xfrm>
            <a:off x="3516" y="5155809"/>
            <a:ext cx="1702191" cy="1702191"/>
          </a:xfrm>
          <a:prstGeom prst="ellipse">
            <a:avLst/>
          </a:prstGeom>
          <a:solidFill>
            <a:schemeClr val="accent2">
              <a:lumMod val="20000"/>
              <a:lumOff val="80000"/>
            </a:schemeClr>
          </a:solid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4" name="甜甜圈 13"/>
          <p:cNvSpPr/>
          <p:nvPr userDrawn="1"/>
        </p:nvSpPr>
        <p:spPr>
          <a:xfrm rot="6771356">
            <a:off x="150119" y="4490711"/>
            <a:ext cx="1125717" cy="1102624"/>
          </a:xfrm>
          <a:prstGeom prst="donut">
            <a:avLst>
              <a:gd name="adj" fmla="val 11833"/>
            </a:avLst>
          </a:prstGeom>
          <a:solidFill>
            <a:schemeClr val="accent2"/>
          </a:soli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a:scene3d>
            <a:camera prst="orthographicFront"/>
            <a:lightRig rig="threePt" dir="t"/>
          </a:scene3d>
          <a:sp3d>
            <a:bevelT w="152400" h="50800" prst="softRound"/>
          </a:sp3d>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1" name="橢圓 20"/>
          <p:cNvSpPr/>
          <p:nvPr userDrawn="1"/>
        </p:nvSpPr>
        <p:spPr>
          <a:xfrm>
            <a:off x="787995" y="2820854"/>
            <a:ext cx="278195" cy="216024"/>
          </a:xfrm>
          <a:prstGeom prst="ellipse">
            <a:avLst/>
          </a:prstGeom>
          <a:solidFill>
            <a:schemeClr val="accent5">
              <a:lumMod val="60000"/>
              <a:lumOff val="40000"/>
            </a:schemeClr>
          </a:solidFill>
          <a:scene3d>
            <a:camera prst="orthographicFront"/>
            <a:lightRig rig="threePt" dir="t"/>
          </a:scene3d>
          <a:sp3d>
            <a:bevelT/>
          </a:sp3d>
        </p:spPr>
        <p:style>
          <a:lnRef idx="1">
            <a:schemeClr val="accent1"/>
          </a:lnRef>
          <a:fillRef idx="2">
            <a:schemeClr val="accent1"/>
          </a:fillRef>
          <a:effectRef idx="1">
            <a:schemeClr val="accent1"/>
          </a:effectRef>
          <a:fontRef idx="minor">
            <a:schemeClr val="dk1"/>
          </a:fontRef>
        </p:style>
        <p:txBody>
          <a:bodyPr rtlCol="0" anchor="ctr"/>
          <a:lstStyle/>
          <a:p>
            <a:pPr algn="ctr"/>
            <a:endParaRPr lang="zh-TW" altLang="en-US"/>
          </a:p>
        </p:txBody>
      </p:sp>
      <p:sp>
        <p:nvSpPr>
          <p:cNvPr id="20" name="橢圓 19"/>
          <p:cNvSpPr/>
          <p:nvPr userDrawn="1"/>
        </p:nvSpPr>
        <p:spPr>
          <a:xfrm>
            <a:off x="166968" y="2395099"/>
            <a:ext cx="278195" cy="216024"/>
          </a:xfrm>
          <a:prstGeom prst="ellipse">
            <a:avLst/>
          </a:prstGeom>
          <a:solidFill>
            <a:srgbClr val="031BC9"/>
          </a:solidFill>
          <a:scene3d>
            <a:camera prst="orthographicFront"/>
            <a:lightRig rig="threePt" dir="t"/>
          </a:scene3d>
          <a:sp3d>
            <a:bevelT/>
          </a:sp3d>
        </p:spPr>
        <p:style>
          <a:lnRef idx="1">
            <a:schemeClr val="accent1"/>
          </a:lnRef>
          <a:fillRef idx="2">
            <a:schemeClr val="accent1"/>
          </a:fillRef>
          <a:effectRef idx="1">
            <a:schemeClr val="accent1"/>
          </a:effectRef>
          <a:fontRef idx="minor">
            <a:schemeClr val="dk1"/>
          </a:fontRef>
        </p:style>
        <p:txBody>
          <a:bodyPr rtlCol="0" anchor="ctr"/>
          <a:lstStyle/>
          <a:p>
            <a:pPr algn="ctr"/>
            <a:endParaRPr lang="zh-TW" altLang="en-US">
              <a:solidFill>
                <a:srgbClr val="031BC9"/>
              </a:solidFill>
              <a:effectLst>
                <a:outerShdw blurRad="38100" dist="38100" dir="2700000" algn="tl">
                  <a:srgbClr val="000000">
                    <a:alpha val="43137"/>
                  </a:srgbClr>
                </a:outerShdw>
              </a:effectLst>
            </a:endParaRPr>
          </a:p>
        </p:txBody>
      </p:sp>
      <p:sp>
        <p:nvSpPr>
          <p:cNvPr id="19" name="橢圓 18"/>
          <p:cNvSpPr/>
          <p:nvPr userDrawn="1"/>
        </p:nvSpPr>
        <p:spPr>
          <a:xfrm>
            <a:off x="701555" y="1489902"/>
            <a:ext cx="481412" cy="471876"/>
          </a:xfrm>
          <a:prstGeom prst="ellipse">
            <a:avLst/>
          </a:prstGeom>
          <a:solidFill>
            <a:srgbClr val="00B050"/>
          </a:solidFill>
          <a:scene3d>
            <a:camera prst="orthographicFront"/>
            <a:lightRig rig="threePt" dir="t"/>
          </a:scene3d>
          <a:sp3d>
            <a:bevelT/>
          </a:sp3d>
        </p:spPr>
        <p:style>
          <a:lnRef idx="1">
            <a:schemeClr val="accent1"/>
          </a:lnRef>
          <a:fillRef idx="2">
            <a:schemeClr val="accent1"/>
          </a:fillRef>
          <a:effectRef idx="1">
            <a:schemeClr val="accent1"/>
          </a:effectRef>
          <a:fontRef idx="minor">
            <a:schemeClr val="dk1"/>
          </a:fontRef>
        </p:style>
        <p:txBody>
          <a:bodyPr rtlCol="0" anchor="ctr"/>
          <a:lstStyle/>
          <a:p>
            <a:pPr algn="ctr"/>
            <a:endParaRPr lang="zh-TW" altLang="en-US"/>
          </a:p>
        </p:txBody>
      </p:sp>
      <p:sp>
        <p:nvSpPr>
          <p:cNvPr id="11" name="甜甜圈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a:scene3d>
            <a:camera prst="orthographicFront"/>
            <a:lightRig rig="threePt" dir="t"/>
          </a:scene3d>
          <a:sp3d>
            <a:bevelT w="165100" prst="coolSlant"/>
          </a:sp3d>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7" name="圓形圖 6"/>
          <p:cNvSpPr/>
          <p:nvPr/>
        </p:nvSpPr>
        <p:spPr>
          <a:xfrm>
            <a:off x="-815927" y="-815922"/>
            <a:ext cx="1638887" cy="1638887"/>
          </a:xfrm>
          <a:prstGeom prst="pie">
            <a:avLst>
              <a:gd name="adj1" fmla="val 0"/>
              <a:gd name="adj2" fmla="val 5402120"/>
            </a:avLst>
          </a:prstGeom>
          <a:solidFill>
            <a:schemeClr val="accent2">
              <a:alpha val="33000"/>
            </a:schemeClr>
          </a:solidFill>
          <a:ln w="3175" cap="rnd" cmpd="sng" algn="ctr">
            <a:solidFill>
              <a:schemeClr val="bg2">
                <a:shade val="70000"/>
                <a:satMod val="200000"/>
                <a:alpha val="100000"/>
              </a:schemeClr>
            </a:solidFill>
            <a:prstDash val="solid"/>
          </a:ln>
          <a:effectLst/>
          <a:scene3d>
            <a:camera prst="orthographicFront"/>
            <a:lightRig rig="threePt" dir="t"/>
          </a:scene3d>
          <a:sp3d>
            <a:bevelT w="152400" h="50800" prst="softRound"/>
          </a:sp3d>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168816" y="21102"/>
            <a:ext cx="1702191" cy="1702191"/>
          </a:xfrm>
          <a:prstGeom prst="ellipse">
            <a:avLst/>
          </a:prstGeom>
          <a:noFill/>
          <a:ln w="27305" cap="rnd" cmpd="sng" algn="ctr">
            <a:solidFill>
              <a:schemeClr val="accent5">
                <a:lumMod val="60000"/>
                <a:lumOff val="4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矩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baseline="0" dirty="0">
              <a:latin typeface="Times New Roman" panose="02020603050405020304" pitchFamily="18" charset="0"/>
              <a:ea typeface="微軟正黑體" panose="020B0604030504040204" pitchFamily="34" charset="-120"/>
            </a:endParaRPr>
          </a:p>
        </p:txBody>
      </p:sp>
      <p:sp>
        <p:nvSpPr>
          <p:cNvPr id="5" name="標題版面配置區 4"/>
          <p:cNvSpPr>
            <a:spLocks noGrp="1"/>
          </p:cNvSpPr>
          <p:nvPr>
            <p:ph type="title"/>
          </p:nvPr>
        </p:nvSpPr>
        <p:spPr>
          <a:xfrm>
            <a:off x="1435608" y="274638"/>
            <a:ext cx="7498080" cy="1143000"/>
          </a:xfrm>
          <a:prstGeom prst="rect">
            <a:avLst/>
          </a:prstGeom>
        </p:spPr>
        <p:txBody>
          <a:bodyPr anchor="ctr">
            <a:normAutofit/>
          </a:bodyPr>
          <a:lstStyle>
            <a:extLst/>
          </a:lstStyle>
          <a:p>
            <a:r>
              <a:rPr kumimoji="0" lang="zh-TW" altLang="en-US" dirty="0" smtClean="0"/>
              <a:t>按一下以編輯母片標題樣式</a:t>
            </a:r>
            <a:endParaRPr kumimoji="0" lang="en-US" dirty="0"/>
          </a:p>
        </p:txBody>
      </p:sp>
      <p:sp>
        <p:nvSpPr>
          <p:cNvPr id="9" name="文字版面配置區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zh-TW" altLang="en-US" dirty="0" smtClean="0"/>
              <a:t>按一下以編輯母片文字樣式</a:t>
            </a:r>
          </a:p>
          <a:p>
            <a:pPr lvl="1" eaLnBrk="1" latinLnBrk="0" hangingPunct="1"/>
            <a:r>
              <a:rPr kumimoji="0" lang="zh-TW" altLang="en-US" dirty="0" smtClean="0"/>
              <a:t>第二層</a:t>
            </a:r>
          </a:p>
          <a:p>
            <a:pPr lvl="2" eaLnBrk="1" latinLnBrk="0" hangingPunct="1"/>
            <a:r>
              <a:rPr kumimoji="0" lang="zh-TW" altLang="en-US" dirty="0" smtClean="0"/>
              <a:t>第三層</a:t>
            </a:r>
          </a:p>
          <a:p>
            <a:pPr lvl="3" eaLnBrk="1" latinLnBrk="0" hangingPunct="1"/>
            <a:r>
              <a:rPr kumimoji="0" lang="zh-TW" altLang="en-US" dirty="0" smtClean="0"/>
              <a:t>第四層</a:t>
            </a:r>
          </a:p>
          <a:p>
            <a:pPr lvl="4" eaLnBrk="1" latinLnBrk="0" hangingPunct="1"/>
            <a:r>
              <a:rPr kumimoji="0" lang="zh-TW" altLang="en-US" dirty="0" smtClean="0"/>
              <a:t>第五層</a:t>
            </a:r>
            <a:endParaRPr kumimoji="0" lang="en-US" dirty="0"/>
          </a:p>
        </p:txBody>
      </p:sp>
      <p:sp>
        <p:nvSpPr>
          <p:cNvPr id="24" name="日期版面配置區 23"/>
          <p:cNvSpPr>
            <a:spLocks noGrp="1"/>
          </p:cNvSpPr>
          <p:nvPr>
            <p:ph type="dt" sz="half" idx="2"/>
          </p:nvPr>
        </p:nvSpPr>
        <p:spPr>
          <a:xfrm>
            <a:off x="1315125" y="6374661"/>
            <a:ext cx="2630919" cy="476250"/>
          </a:xfrm>
          <a:prstGeom prst="rect">
            <a:avLst/>
          </a:prstGeom>
        </p:spPr>
        <p:txBody>
          <a:bodyPr anchor="b"/>
          <a:lstStyle>
            <a:lvl1pPr algn="l" eaLnBrk="1" latinLnBrk="0" hangingPunct="1">
              <a:defRPr kumimoji="0" sz="2100" baseline="0">
                <a:solidFill>
                  <a:srgbClr val="FF0000"/>
                </a:solidFill>
                <a:latin typeface="Times New Roman" panose="02020603050405020304" pitchFamily="18" charset="0"/>
                <a:ea typeface="微軟正黑體" panose="020B0604030504040204" pitchFamily="34" charset="-120"/>
              </a:defRPr>
            </a:lvl1pPr>
            <a:extLst/>
          </a:lstStyle>
          <a:p>
            <a:fld id="{F3F743EC-95A8-40AA-86AC-634D5B14C94B}" type="datetime8">
              <a:rPr lang="en-US" altLang="zh-TW" smtClean="0"/>
              <a:pPr/>
              <a:t>7/24/2015 9:03 AM</a:t>
            </a:fld>
            <a:endParaRPr lang="zh-TW" altLang="en-US" dirty="0"/>
          </a:p>
        </p:txBody>
      </p:sp>
      <p:sp>
        <p:nvSpPr>
          <p:cNvPr id="22" name="投影片編號版面配置區 21"/>
          <p:cNvSpPr>
            <a:spLocks noGrp="1"/>
          </p:cNvSpPr>
          <p:nvPr>
            <p:ph type="sldNum" sz="quarter" idx="4"/>
          </p:nvPr>
        </p:nvSpPr>
        <p:spPr>
          <a:xfrm>
            <a:off x="8388424" y="6381750"/>
            <a:ext cx="755576" cy="476250"/>
          </a:xfrm>
          <a:prstGeom prst="rect">
            <a:avLst/>
          </a:prstGeom>
        </p:spPr>
        <p:txBody>
          <a:bodyPr anchor="b"/>
          <a:lstStyle>
            <a:lvl1pPr algn="ctr" eaLnBrk="1" latinLnBrk="0" hangingPunct="1">
              <a:defRPr kumimoji="0" sz="2100" kern="0" baseline="0">
                <a:solidFill>
                  <a:srgbClr val="FF0000"/>
                </a:solidFill>
                <a:effectLst/>
                <a:latin typeface="Times New Roman" panose="02020603050405020304" pitchFamily="18" charset="0"/>
                <a:ea typeface="微軟正黑體" panose="020B0604030504040204" pitchFamily="34" charset="-120"/>
              </a:defRPr>
            </a:lvl1pPr>
            <a:extLst/>
          </a:lstStyle>
          <a:p>
            <a:r>
              <a:rPr lang="en-US" altLang="zh-TW" smtClean="0"/>
              <a:t>1</a:t>
            </a:r>
            <a:endParaRPr lang="zh-TW" altLang="en-US" dirty="0"/>
          </a:p>
        </p:txBody>
      </p:sp>
      <p:sp>
        <p:nvSpPr>
          <p:cNvPr id="15" name="矩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3" name="橢圓 22"/>
          <p:cNvSpPr/>
          <p:nvPr userDrawn="1"/>
        </p:nvSpPr>
        <p:spPr>
          <a:xfrm>
            <a:off x="227087" y="3728163"/>
            <a:ext cx="460553" cy="347830"/>
          </a:xfrm>
          <a:prstGeom prst="ellipse">
            <a:avLst/>
          </a:prstGeom>
          <a:scene3d>
            <a:camera prst="orthographicFront"/>
            <a:lightRig rig="threePt" dir="t"/>
          </a:scene3d>
          <a:sp3d>
            <a:bevelT/>
          </a:sp3d>
        </p:spPr>
        <p:style>
          <a:lnRef idx="1">
            <a:schemeClr val="accent1"/>
          </a:lnRef>
          <a:fillRef idx="2">
            <a:schemeClr val="accent1"/>
          </a:fillRef>
          <a:effectRef idx="1">
            <a:schemeClr val="accent1"/>
          </a:effectRef>
          <a:fontRef idx="minor">
            <a:schemeClr val="dk1"/>
          </a:fontRef>
        </p:style>
        <p:txBody>
          <a:bodyPr rtlCol="0" anchor="ctr"/>
          <a:lstStyle/>
          <a:p>
            <a:pPr algn="ctr"/>
            <a:endParaRPr lang="zh-TW" altLang="en-US"/>
          </a:p>
        </p:txBody>
      </p:sp>
      <p:sp>
        <p:nvSpPr>
          <p:cNvPr id="18" name="矩形 17"/>
          <p:cNvSpPr/>
          <p:nvPr userDrawn="1"/>
        </p:nvSpPr>
        <p:spPr>
          <a:xfrm rot="20646494">
            <a:off x="-208321" y="6128703"/>
            <a:ext cx="1598331" cy="584775"/>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extrusionH="76200" contourW="6350" prstMaterial="metal">
              <a:bevelT w="127000" h="31750"/>
              <a:contourClr>
                <a:schemeClr val="accent1">
                  <a:shade val="75000"/>
                </a:schemeClr>
              </a:contourClr>
            </a:sp3d>
          </a:bodyPr>
          <a:lstStyle/>
          <a:p>
            <a:pPr algn="ctr"/>
            <a:r>
              <a:rPr lang="en-US" altLang="zh-TW" sz="3200" b="1" i="0" cap="all" spc="0" baseline="0" dirty="0" smtClean="0">
                <a:ln w="0"/>
                <a:solidFill>
                  <a:srgbClr val="031BC9"/>
                </a:solidFill>
                <a:effectLst>
                  <a:reflection blurRad="12700" stA="50000" endPos="50000" dist="5000" dir="5400000" sy="-100000" rotWithShape="0"/>
                </a:effectLst>
                <a:latin typeface="Times New Roman" panose="02020603050405020304" pitchFamily="18" charset="0"/>
                <a:ea typeface="微軟正黑體" panose="020B0604030504040204" pitchFamily="34" charset="-120"/>
              </a:rPr>
              <a:t>KUAS</a:t>
            </a:r>
            <a:endParaRPr lang="zh-TW" altLang="en-US" sz="3200" b="1" i="0" cap="all" spc="0" baseline="0" dirty="0">
              <a:ln w="0"/>
              <a:solidFill>
                <a:srgbClr val="031BC9"/>
              </a:solidFill>
              <a:effectLst>
                <a:reflection blurRad="12700" stA="50000" endPos="50000" dist="5000" dir="5400000" sy="-100000" rotWithShape="0"/>
              </a:effectLst>
              <a:latin typeface="Times New Roman" panose="02020603050405020304" pitchFamily="18" charset="0"/>
              <a:ea typeface="微軟正黑體" panose="020B0604030504040204" pitchFamily="34" charset="-120"/>
            </a:endParaRPr>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74" r:id="rId3"/>
    <p:sldLayoutId id="2147483676" r:id="rId4"/>
    <p:sldLayoutId id="2147483665" r:id="rId5"/>
    <p:sldLayoutId id="2147483666" r:id="rId6"/>
    <p:sldLayoutId id="2147483677" r:id="rId7"/>
    <p:sldLayoutId id="2147483667" r:id="rId8"/>
    <p:sldLayoutId id="2147483668" r:id="rId9"/>
    <p:sldLayoutId id="2147483669" r:id="rId10"/>
    <p:sldLayoutId id="2147483670" r:id="rId11"/>
    <p:sldLayoutId id="2147483671" r:id="rId12"/>
    <p:sldLayoutId id="2147483672" r:id="rId13"/>
    <p:sldLayoutId id="2147483673" r:id="rId14"/>
    <p:sldLayoutId id="2147483649" r:id="rId15"/>
    <p:sldLayoutId id="2147483675" r:id="rId16"/>
  </p:sldLayoutIdLst>
  <mc:AlternateContent xmlns:mc="http://schemas.openxmlformats.org/markup-compatibility/2006" xmlns:p14="http://schemas.microsoft.com/office/powerpoint/2010/main">
    <mc:Choice Requires="p14">
      <p:transition spd="med" p14:dur="700" advTm="19307">
        <p:fade/>
      </p:transition>
    </mc:Choice>
    <mc:Fallback xmlns="">
      <p:transition spd="med" advTm="19307">
        <p:fade/>
      </p:transition>
    </mc:Fallback>
  </mc:AlternateContent>
  <p:timing>
    <p:tnLst>
      <p:par>
        <p:cTn id="1" dur="indefinite" restart="never" nodeType="tmRoot"/>
      </p:par>
    </p:tnLst>
  </p:timing>
  <p:hf hdr="0" ftr="0"/>
  <p:txStyles>
    <p:titleStyle>
      <a:lvl1pPr algn="ctr" rtl="0" eaLnBrk="1" latinLnBrk="0" hangingPunct="1">
        <a:spcBef>
          <a:spcPct val="0"/>
        </a:spcBef>
        <a:buNone/>
        <a:defRPr kumimoji="0" sz="3400" kern="1200" baseline="0">
          <a:solidFill>
            <a:schemeClr val="tx1"/>
          </a:solidFill>
          <a:effectLst/>
          <a:latin typeface="Times New Roman" panose="02020603050405020304" pitchFamily="18" charset="0"/>
          <a:ea typeface="微軟正黑體" panose="020B0604030504040204" pitchFamily="34" charset="-120"/>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notesSlide" Target="../notesSlides/notesSlide16.xml"/><Relationship Id="rId7" Type="http://schemas.openxmlformats.org/officeDocument/2006/relationships/diagramColors" Target="../diagrams/colors3.xml"/><Relationship Id="rId2" Type="http://schemas.openxmlformats.org/officeDocument/2006/relationships/slideLayout" Target="../slideLayouts/slideLayout3.xml"/><Relationship Id="rId1" Type="http://schemas.openxmlformats.org/officeDocument/2006/relationships/tags" Target="../tags/tag1.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9.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2.xml"/><Relationship Id="rId1" Type="http://schemas.openxmlformats.org/officeDocument/2006/relationships/slideLayout" Target="../slideLayouts/slideLayout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7.xml"/><Relationship Id="rId1" Type="http://schemas.openxmlformats.org/officeDocument/2006/relationships/slideLayout" Target="../slideLayouts/slideLayout4.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9.xml"/><Relationship Id="rId1" Type="http://schemas.openxmlformats.org/officeDocument/2006/relationships/slideLayout" Target="../slideLayouts/slideLayout3.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p:cNvSpPr>
            <a:spLocks noGrp="1"/>
          </p:cNvSpPr>
          <p:nvPr>
            <p:ph type="subTitle" idx="1"/>
          </p:nvPr>
        </p:nvSpPr>
        <p:spPr/>
        <p:txBody>
          <a:bodyPr/>
          <a:lstStyle/>
          <a:p>
            <a:r>
              <a:rPr lang="zh-TW" altLang="en-US" dirty="0" smtClean="0"/>
              <a:t>國立高雄應用科技大學</a:t>
            </a:r>
          </a:p>
          <a:p>
            <a:r>
              <a:rPr lang="zh-TW" altLang="en-US" dirty="0" smtClean="0"/>
              <a:t>觀光管理系觀光與餐旅管理碩士班 呂佩芬</a:t>
            </a:r>
          </a:p>
          <a:p>
            <a:r>
              <a:rPr lang="zh-TW" altLang="en-US" dirty="0" smtClean="0"/>
              <a:t>指導教授 李明聰</a:t>
            </a:r>
            <a:endParaRPr lang="en-US" altLang="zh-TW" dirty="0"/>
          </a:p>
          <a:p>
            <a:endParaRPr lang="zh-TW" altLang="en-US" dirty="0"/>
          </a:p>
        </p:txBody>
      </p:sp>
      <p:sp>
        <p:nvSpPr>
          <p:cNvPr id="2" name="標題 1"/>
          <p:cNvSpPr>
            <a:spLocks noGrp="1"/>
          </p:cNvSpPr>
          <p:nvPr>
            <p:ph type="ctrTitle"/>
          </p:nvPr>
        </p:nvSpPr>
        <p:spPr/>
        <p:txBody>
          <a:bodyPr/>
          <a:lstStyle/>
          <a:p>
            <a:r>
              <a:rPr lang="zh-TW" altLang="en-US" dirty="0" smtClean="0"/>
              <a:t>主觀知識和客觀知識對有機農產品消費量影響之研究</a:t>
            </a:r>
            <a:br>
              <a:rPr lang="zh-TW" altLang="en-US" dirty="0" smtClean="0"/>
            </a:br>
            <a:r>
              <a:rPr lang="en-US" altLang="zh-TW" dirty="0" smtClean="0"/>
              <a:t>Subjective and objective knowledge as determinants of organic agricultural consumption</a:t>
            </a:r>
            <a:endParaRPr lang="zh-TW" altLang="en-US" dirty="0"/>
          </a:p>
        </p:txBody>
      </p:sp>
    </p:spTree>
    <p:extLst>
      <p:ext uri="{BB962C8B-B14F-4D97-AF65-F5344CB8AC3E}">
        <p14:creationId xmlns:p14="http://schemas.microsoft.com/office/powerpoint/2010/main" val="1720130665"/>
      </p:ext>
    </p:extLst>
  </p:cSld>
  <p:clrMapOvr>
    <a:masterClrMapping/>
  </p:clrMapOvr>
  <mc:AlternateContent xmlns:mc="http://schemas.openxmlformats.org/markup-compatibility/2006" xmlns:p14="http://schemas.microsoft.com/office/powerpoint/2010/main">
    <mc:Choice Requires="p14">
      <p:transition spd="med" p14:dur="700" advTm="12295">
        <p:fade/>
      </p:transition>
    </mc:Choice>
    <mc:Fallback xmlns="">
      <p:transition spd="med" advTm="12295">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 有機蔬果消費量</a:t>
            </a:r>
            <a:endParaRPr lang="zh-TW" altLang="en-US" dirty="0"/>
          </a:p>
        </p:txBody>
      </p:sp>
      <p:graphicFrame>
        <p:nvGraphicFramePr>
          <p:cNvPr id="11" name="內容版面配置區 10"/>
          <p:cNvGraphicFramePr>
            <a:graphicFrameLocks noGrp="1"/>
          </p:cNvGraphicFramePr>
          <p:nvPr>
            <p:ph idx="1"/>
            <p:extLst>
              <p:ext uri="{D42A27DB-BD31-4B8C-83A1-F6EECF244321}">
                <p14:modId xmlns:p14="http://schemas.microsoft.com/office/powerpoint/2010/main" val="3666165641"/>
              </p:ext>
            </p:extLst>
          </p:nvPr>
        </p:nvGraphicFramePr>
        <p:xfrm>
          <a:off x="1187450" y="1196975"/>
          <a:ext cx="7777558" cy="5184783"/>
        </p:xfrm>
        <a:graphic>
          <a:graphicData uri="http://schemas.openxmlformats.org/drawingml/2006/table">
            <a:tbl>
              <a:tblPr firstRow="1" firstCol="1" bandRow="1">
                <a:tableStyleId>{69012ECD-51FC-41F1-AA8D-1B2483CD663E}</a:tableStyleId>
              </a:tblPr>
              <a:tblGrid>
                <a:gridCol w="1512342"/>
                <a:gridCol w="1046040"/>
                <a:gridCol w="1134680"/>
                <a:gridCol w="1021124"/>
                <a:gridCol w="1021124"/>
                <a:gridCol w="1021124"/>
                <a:gridCol w="1021124"/>
              </a:tblGrid>
              <a:tr h="942687">
                <a:tc>
                  <a:txBody>
                    <a:bodyPr/>
                    <a:lstStyle/>
                    <a:p>
                      <a:pPr indent="0" algn="ctr" eaLnBrk="0" hangingPunct="0">
                        <a:lnSpc>
                          <a:spcPct val="100000"/>
                        </a:lnSpc>
                        <a:spcAft>
                          <a:spcPts val="0"/>
                        </a:spcAft>
                      </a:pPr>
                      <a:r>
                        <a:rPr lang="zh-TW" altLang="en-US" sz="2000" b="0" kern="100" baseline="0" dirty="0" smtClean="0">
                          <a:effectLst/>
                          <a:latin typeface="Times New Roman" panose="02020603050405020304" pitchFamily="18" charset="0"/>
                          <a:ea typeface="微軟正黑體" panose="020B0604030504040204" pitchFamily="34" charset="-120"/>
                        </a:rPr>
                        <a:t>    </a:t>
                      </a:r>
                      <a:r>
                        <a:rPr lang="zh-TW" sz="2000" b="0" kern="100" baseline="0" dirty="0" smtClean="0">
                          <a:effectLst/>
                          <a:latin typeface="Times New Roman" panose="02020603050405020304" pitchFamily="18" charset="0"/>
                          <a:ea typeface="微軟正黑體" panose="020B0604030504040204" pitchFamily="34" charset="-120"/>
                        </a:rPr>
                        <a:t>作物類別</a:t>
                      </a:r>
                    </a:p>
                    <a:p>
                      <a:pPr marR="609600" indent="0" algn="ctr" eaLnBrk="0" hangingPunct="0">
                        <a:lnSpc>
                          <a:spcPct val="100000"/>
                        </a:lnSpc>
                        <a:spcAft>
                          <a:spcPts val="0"/>
                        </a:spcAft>
                      </a:pPr>
                      <a:endParaRPr lang="en-US" altLang="zh-TW" sz="2000" b="0" kern="100" baseline="0" dirty="0" smtClean="0">
                        <a:effectLst/>
                        <a:latin typeface="Times New Roman" panose="02020603050405020304" pitchFamily="18" charset="0"/>
                        <a:ea typeface="微軟正黑體" panose="020B0604030504040204" pitchFamily="34" charset="-120"/>
                      </a:endParaRPr>
                    </a:p>
                    <a:p>
                      <a:pPr marR="609600" indent="0" algn="ctr" eaLnBrk="0" hangingPunct="0">
                        <a:lnSpc>
                          <a:spcPct val="100000"/>
                        </a:lnSpc>
                        <a:spcAft>
                          <a:spcPts val="0"/>
                        </a:spcAft>
                      </a:pPr>
                      <a:r>
                        <a:rPr lang="zh-TW" sz="2000" b="0" kern="100" baseline="0" dirty="0" smtClean="0">
                          <a:effectLst/>
                          <a:latin typeface="Times New Roman" panose="02020603050405020304" pitchFamily="18" charset="0"/>
                          <a:ea typeface="微軟正黑體" panose="020B0604030504040204" pitchFamily="34" charset="-120"/>
                        </a:rPr>
                        <a:t>年度</a:t>
                      </a:r>
                      <a:endParaRPr lang="zh-TW" sz="2000" b="0" kern="100" baseline="0" dirty="0">
                        <a:solidFill>
                          <a:schemeClr val="tx1"/>
                        </a:solidFill>
                        <a:effectLst/>
                        <a:latin typeface="Times New Roman" panose="02020603050405020304" pitchFamily="18" charset="0"/>
                        <a:ea typeface="微軟正黑體" panose="020B0604030504040204" pitchFamily="34" charset="-120"/>
                      </a:endParaRPr>
                    </a:p>
                  </a:txBody>
                  <a:tcPr marL="59740" marR="59740" marT="0" marB="0">
                    <a:solidFill>
                      <a:srgbClr val="031BC9"/>
                    </a:solidFill>
                  </a:tcPr>
                </a:tc>
                <a:tc>
                  <a:txBody>
                    <a:bodyPr/>
                    <a:lstStyle/>
                    <a:p>
                      <a:pPr indent="0" algn="ctr" hangingPunct="0">
                        <a:lnSpc>
                          <a:spcPct val="100000"/>
                        </a:lnSpc>
                        <a:spcAft>
                          <a:spcPts val="0"/>
                        </a:spcAft>
                      </a:pPr>
                      <a:r>
                        <a:rPr lang="zh-TW" sz="2000" b="0" kern="100" baseline="0" dirty="0">
                          <a:effectLst/>
                          <a:latin typeface="Times New Roman" panose="02020603050405020304" pitchFamily="18" charset="0"/>
                          <a:ea typeface="微軟正黑體" panose="020B0604030504040204" pitchFamily="34" charset="-120"/>
                        </a:rPr>
                        <a:t>水稻</a:t>
                      </a:r>
                      <a:endParaRPr lang="zh-TW" sz="2000" b="0" kern="100" baseline="0" dirty="0">
                        <a:solidFill>
                          <a:schemeClr val="tx1"/>
                        </a:solidFill>
                        <a:effectLst/>
                        <a:latin typeface="Times New Roman" panose="02020603050405020304" pitchFamily="18" charset="0"/>
                        <a:ea typeface="微軟正黑體" panose="020B0604030504040204" pitchFamily="34" charset="-120"/>
                      </a:endParaRPr>
                    </a:p>
                  </a:txBody>
                  <a:tcPr marL="59740" marR="59740" marT="0" marB="0" anchor="ctr">
                    <a:solidFill>
                      <a:srgbClr val="031BC9"/>
                    </a:solidFill>
                  </a:tcPr>
                </a:tc>
                <a:tc>
                  <a:txBody>
                    <a:bodyPr/>
                    <a:lstStyle/>
                    <a:p>
                      <a:pPr indent="0" algn="ctr" hangingPunct="0">
                        <a:lnSpc>
                          <a:spcPct val="100000"/>
                        </a:lnSpc>
                        <a:spcAft>
                          <a:spcPts val="0"/>
                        </a:spcAft>
                      </a:pPr>
                      <a:r>
                        <a:rPr lang="zh-TW" sz="2000" b="0" kern="100" baseline="0" dirty="0">
                          <a:effectLst/>
                          <a:latin typeface="Times New Roman" panose="02020603050405020304" pitchFamily="18" charset="0"/>
                          <a:ea typeface="微軟正黑體" panose="020B0604030504040204" pitchFamily="34" charset="-120"/>
                        </a:rPr>
                        <a:t>蔬菜</a:t>
                      </a:r>
                      <a:endParaRPr lang="zh-TW" sz="2000" b="0" kern="100" baseline="0" dirty="0">
                        <a:solidFill>
                          <a:schemeClr val="tx1"/>
                        </a:solidFill>
                        <a:effectLst/>
                        <a:latin typeface="Times New Roman" panose="02020603050405020304" pitchFamily="18" charset="0"/>
                        <a:ea typeface="微軟正黑體" panose="020B0604030504040204" pitchFamily="34" charset="-120"/>
                      </a:endParaRPr>
                    </a:p>
                  </a:txBody>
                  <a:tcPr marL="59740" marR="59740" marT="0" marB="0" anchor="ctr">
                    <a:solidFill>
                      <a:srgbClr val="031BC9"/>
                    </a:solidFill>
                  </a:tcPr>
                </a:tc>
                <a:tc>
                  <a:txBody>
                    <a:bodyPr/>
                    <a:lstStyle/>
                    <a:p>
                      <a:pPr indent="0" algn="ctr" hangingPunct="0">
                        <a:lnSpc>
                          <a:spcPct val="100000"/>
                        </a:lnSpc>
                        <a:spcAft>
                          <a:spcPts val="0"/>
                        </a:spcAft>
                      </a:pPr>
                      <a:r>
                        <a:rPr lang="zh-TW" altLang="en-US" sz="2000" b="0" kern="100" baseline="0" dirty="0" smtClean="0">
                          <a:effectLst/>
                          <a:latin typeface="Times New Roman" panose="02020603050405020304" pitchFamily="18" charset="0"/>
                          <a:ea typeface="微軟正黑體" panose="020B0604030504040204" pitchFamily="34" charset="-120"/>
                        </a:rPr>
                        <a:t>水果</a:t>
                      </a:r>
                      <a:endParaRPr lang="zh-TW" sz="2000" b="0" kern="100" baseline="0" dirty="0">
                        <a:solidFill>
                          <a:schemeClr val="tx1"/>
                        </a:solidFill>
                        <a:effectLst/>
                        <a:latin typeface="Times New Roman" panose="02020603050405020304" pitchFamily="18" charset="0"/>
                        <a:ea typeface="微軟正黑體" panose="020B0604030504040204" pitchFamily="34" charset="-120"/>
                      </a:endParaRPr>
                    </a:p>
                  </a:txBody>
                  <a:tcPr marL="59740" marR="59740" marT="0" marB="0" anchor="ctr">
                    <a:solidFill>
                      <a:srgbClr val="031BC9"/>
                    </a:solidFill>
                  </a:tcPr>
                </a:tc>
                <a:tc>
                  <a:txBody>
                    <a:bodyPr/>
                    <a:lstStyle/>
                    <a:p>
                      <a:pPr indent="0" algn="ctr" hangingPunct="0">
                        <a:lnSpc>
                          <a:spcPct val="100000"/>
                        </a:lnSpc>
                        <a:spcAft>
                          <a:spcPts val="0"/>
                        </a:spcAft>
                      </a:pPr>
                      <a:r>
                        <a:rPr lang="zh-TW" sz="2000" b="0" kern="100" baseline="0" dirty="0">
                          <a:effectLst/>
                          <a:latin typeface="Times New Roman" panose="02020603050405020304" pitchFamily="18" charset="0"/>
                          <a:ea typeface="微軟正黑體" panose="020B0604030504040204" pitchFamily="34" charset="-120"/>
                        </a:rPr>
                        <a:t>茶樹</a:t>
                      </a:r>
                      <a:endParaRPr lang="zh-TW" sz="2000" b="0" kern="100" baseline="0" dirty="0">
                        <a:solidFill>
                          <a:schemeClr val="tx1"/>
                        </a:solidFill>
                        <a:effectLst/>
                        <a:latin typeface="Times New Roman" panose="02020603050405020304" pitchFamily="18" charset="0"/>
                        <a:ea typeface="微軟正黑體" panose="020B0604030504040204" pitchFamily="34" charset="-120"/>
                      </a:endParaRPr>
                    </a:p>
                  </a:txBody>
                  <a:tcPr marL="59740" marR="59740" marT="0" marB="0" anchor="ctr">
                    <a:solidFill>
                      <a:srgbClr val="031BC9"/>
                    </a:solidFill>
                  </a:tcPr>
                </a:tc>
                <a:tc>
                  <a:txBody>
                    <a:bodyPr/>
                    <a:lstStyle/>
                    <a:p>
                      <a:pPr indent="0" algn="ctr" hangingPunct="0">
                        <a:lnSpc>
                          <a:spcPct val="100000"/>
                        </a:lnSpc>
                        <a:spcAft>
                          <a:spcPts val="0"/>
                        </a:spcAft>
                      </a:pPr>
                      <a:r>
                        <a:rPr lang="zh-TW" sz="2000" b="0" kern="100" baseline="0" dirty="0">
                          <a:effectLst/>
                          <a:latin typeface="Times New Roman" panose="02020603050405020304" pitchFamily="18" charset="0"/>
                          <a:ea typeface="微軟正黑體" panose="020B0604030504040204" pitchFamily="34" charset="-120"/>
                        </a:rPr>
                        <a:t>其他</a:t>
                      </a:r>
                    </a:p>
                    <a:p>
                      <a:pPr indent="0" algn="ctr" hangingPunct="0">
                        <a:lnSpc>
                          <a:spcPct val="100000"/>
                        </a:lnSpc>
                        <a:spcAft>
                          <a:spcPts val="0"/>
                        </a:spcAft>
                      </a:pPr>
                      <a:r>
                        <a:rPr lang="zh-TW" sz="2000" b="0" kern="100" baseline="0" dirty="0">
                          <a:effectLst/>
                          <a:latin typeface="Times New Roman" panose="02020603050405020304" pitchFamily="18" charset="0"/>
                          <a:ea typeface="微軟正黑體" panose="020B0604030504040204" pitchFamily="34" charset="-120"/>
                        </a:rPr>
                        <a:t>作物</a:t>
                      </a:r>
                      <a:endParaRPr lang="zh-TW" sz="2000" b="0" kern="100" baseline="0" dirty="0">
                        <a:solidFill>
                          <a:schemeClr val="tx1"/>
                        </a:solidFill>
                        <a:effectLst/>
                        <a:latin typeface="Times New Roman" panose="02020603050405020304" pitchFamily="18" charset="0"/>
                        <a:ea typeface="微軟正黑體" panose="020B0604030504040204" pitchFamily="34" charset="-120"/>
                      </a:endParaRPr>
                    </a:p>
                  </a:txBody>
                  <a:tcPr marL="59740" marR="59740" marT="0" marB="0" anchor="ctr">
                    <a:solidFill>
                      <a:srgbClr val="031BC9"/>
                    </a:solidFill>
                  </a:tcPr>
                </a:tc>
                <a:tc>
                  <a:txBody>
                    <a:bodyPr/>
                    <a:lstStyle/>
                    <a:p>
                      <a:pPr indent="0" algn="ctr" hangingPunct="0">
                        <a:lnSpc>
                          <a:spcPct val="100000"/>
                        </a:lnSpc>
                        <a:spcAft>
                          <a:spcPts val="0"/>
                        </a:spcAft>
                      </a:pPr>
                      <a:r>
                        <a:rPr lang="zh-TW" sz="2000" b="0" kern="100" baseline="0" dirty="0">
                          <a:effectLst/>
                          <a:latin typeface="Times New Roman" panose="02020603050405020304" pitchFamily="18" charset="0"/>
                          <a:ea typeface="微軟正黑體" panose="020B0604030504040204" pitchFamily="34" charset="-120"/>
                        </a:rPr>
                        <a:t>合計</a:t>
                      </a:r>
                      <a:endParaRPr lang="zh-TW" sz="2000" b="0" kern="100" baseline="0" dirty="0">
                        <a:solidFill>
                          <a:schemeClr val="tx1"/>
                        </a:solidFill>
                        <a:effectLst/>
                        <a:latin typeface="Times New Roman" panose="02020603050405020304" pitchFamily="18" charset="0"/>
                        <a:ea typeface="微軟正黑體" panose="020B0604030504040204" pitchFamily="34" charset="-120"/>
                      </a:endParaRPr>
                    </a:p>
                  </a:txBody>
                  <a:tcPr marL="59740" marR="59740" marT="0" marB="0" anchor="ctr">
                    <a:solidFill>
                      <a:srgbClr val="031BC9"/>
                    </a:solidFill>
                  </a:tcPr>
                </a:tc>
              </a:tr>
              <a:tr h="471344">
                <a:tc>
                  <a:txBody>
                    <a:bodyPr/>
                    <a:lstStyle/>
                    <a:p>
                      <a:pPr indent="0" algn="ctr" hangingPunct="0">
                        <a:lnSpc>
                          <a:spcPct val="100000"/>
                        </a:lnSpc>
                        <a:spcAft>
                          <a:spcPts val="0"/>
                        </a:spcAft>
                        <a:tabLst>
                          <a:tab pos="167640" algn="dec"/>
                        </a:tabLst>
                      </a:pPr>
                      <a:r>
                        <a:rPr lang="en-US" sz="2000" b="0" kern="100" baseline="0" dirty="0">
                          <a:effectLst/>
                          <a:latin typeface="Times New Roman" panose="02020603050405020304" pitchFamily="18" charset="0"/>
                          <a:ea typeface="微軟正黑體" panose="020B0604030504040204" pitchFamily="34" charset="-120"/>
                        </a:rPr>
                        <a:t>2006</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dirty="0">
                          <a:effectLst/>
                          <a:latin typeface="Times New Roman" panose="02020603050405020304" pitchFamily="18" charset="0"/>
                          <a:ea typeface="微軟正黑體" panose="020B0604030504040204" pitchFamily="34" charset="-120"/>
                        </a:rPr>
                        <a:t>704</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dirty="0">
                          <a:effectLst/>
                          <a:latin typeface="Times New Roman" panose="02020603050405020304" pitchFamily="18" charset="0"/>
                          <a:ea typeface="微軟正黑體" panose="020B0604030504040204" pitchFamily="34" charset="-120"/>
                        </a:rPr>
                        <a:t>378</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a:effectLst/>
                          <a:latin typeface="Times New Roman" panose="02020603050405020304" pitchFamily="18" charset="0"/>
                          <a:ea typeface="微軟正黑體" panose="020B0604030504040204" pitchFamily="34" charset="-120"/>
                        </a:rPr>
                        <a:t>207</a:t>
                      </a:r>
                      <a:endParaRPr lang="zh-TW" sz="2000" b="0" kern="100" baseline="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84455" algn="dec"/>
                        </a:tabLst>
                      </a:pPr>
                      <a:r>
                        <a:rPr lang="en-US" sz="2000" b="0" kern="100" baseline="0" dirty="0">
                          <a:effectLst/>
                          <a:latin typeface="Times New Roman" panose="02020603050405020304" pitchFamily="18" charset="0"/>
                          <a:ea typeface="微軟正黑體" panose="020B0604030504040204" pitchFamily="34" charset="-120"/>
                        </a:rPr>
                        <a:t>71</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90170" algn="dec"/>
                        </a:tabLst>
                      </a:pPr>
                      <a:r>
                        <a:rPr lang="en-US" sz="2000" b="0" kern="100" baseline="0" dirty="0">
                          <a:effectLst/>
                          <a:latin typeface="Times New Roman" panose="02020603050405020304" pitchFamily="18" charset="0"/>
                          <a:ea typeface="微軟正黑體" panose="020B0604030504040204" pitchFamily="34" charset="-120"/>
                        </a:rPr>
                        <a:t>348</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dirty="0">
                          <a:effectLst/>
                          <a:latin typeface="Times New Roman" panose="02020603050405020304" pitchFamily="18" charset="0"/>
                          <a:ea typeface="微軟正黑體" panose="020B0604030504040204" pitchFamily="34" charset="-120"/>
                        </a:rPr>
                        <a:t>1,708</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r>
              <a:tr h="471344">
                <a:tc>
                  <a:txBody>
                    <a:bodyPr/>
                    <a:lstStyle/>
                    <a:p>
                      <a:pPr indent="0" algn="ctr" hangingPunct="0">
                        <a:lnSpc>
                          <a:spcPct val="100000"/>
                        </a:lnSpc>
                        <a:spcAft>
                          <a:spcPts val="0"/>
                        </a:spcAft>
                        <a:tabLst>
                          <a:tab pos="167640" algn="dec"/>
                        </a:tabLst>
                      </a:pPr>
                      <a:r>
                        <a:rPr lang="en-US" sz="2000" b="0" kern="100" baseline="0" dirty="0">
                          <a:effectLst/>
                          <a:latin typeface="Times New Roman" panose="02020603050405020304" pitchFamily="18" charset="0"/>
                          <a:ea typeface="微軟正黑體" panose="020B0604030504040204" pitchFamily="34" charset="-120"/>
                        </a:rPr>
                        <a:t>2007</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dirty="0">
                          <a:effectLst/>
                          <a:latin typeface="Times New Roman" panose="02020603050405020304" pitchFamily="18" charset="0"/>
                          <a:ea typeface="微軟正黑體" panose="020B0604030504040204" pitchFamily="34" charset="-120"/>
                        </a:rPr>
                        <a:t>843</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dirty="0">
                          <a:effectLst/>
                          <a:latin typeface="Times New Roman" panose="02020603050405020304" pitchFamily="18" charset="0"/>
                          <a:ea typeface="微軟正黑體" panose="020B0604030504040204" pitchFamily="34" charset="-120"/>
                        </a:rPr>
                        <a:t>438</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a:effectLst/>
                          <a:latin typeface="Times New Roman" panose="02020603050405020304" pitchFamily="18" charset="0"/>
                          <a:ea typeface="微軟正黑體" panose="020B0604030504040204" pitchFamily="34" charset="-120"/>
                        </a:rPr>
                        <a:t>258</a:t>
                      </a:r>
                      <a:endParaRPr lang="zh-TW" sz="2000" b="0" kern="100" baseline="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93345" algn="dec"/>
                        </a:tabLst>
                      </a:pPr>
                      <a:r>
                        <a:rPr lang="en-US" sz="2000" b="0" kern="100" baseline="0">
                          <a:effectLst/>
                          <a:latin typeface="Times New Roman" panose="02020603050405020304" pitchFamily="18" charset="0"/>
                          <a:ea typeface="微軟正黑體" panose="020B0604030504040204" pitchFamily="34" charset="-120"/>
                        </a:rPr>
                        <a:t>125</a:t>
                      </a:r>
                      <a:endParaRPr lang="zh-TW" sz="2000" b="0" kern="100" baseline="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90170" algn="dec"/>
                        </a:tabLst>
                      </a:pPr>
                      <a:r>
                        <a:rPr lang="en-US" sz="2000" b="0" kern="100" baseline="0">
                          <a:effectLst/>
                          <a:latin typeface="Times New Roman" panose="02020603050405020304" pitchFamily="18" charset="0"/>
                          <a:ea typeface="微軟正黑體" panose="020B0604030504040204" pitchFamily="34" charset="-120"/>
                        </a:rPr>
                        <a:t>349</a:t>
                      </a:r>
                      <a:endParaRPr lang="zh-TW" sz="2000" b="0" kern="100" baseline="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dirty="0">
                          <a:effectLst/>
                          <a:latin typeface="Times New Roman" panose="02020603050405020304" pitchFamily="18" charset="0"/>
                          <a:ea typeface="微軟正黑體" panose="020B0604030504040204" pitchFamily="34" charset="-120"/>
                        </a:rPr>
                        <a:t>2,013</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r>
              <a:tr h="471344">
                <a:tc>
                  <a:txBody>
                    <a:bodyPr/>
                    <a:lstStyle/>
                    <a:p>
                      <a:pPr indent="0" algn="ctr" hangingPunct="0">
                        <a:lnSpc>
                          <a:spcPct val="100000"/>
                        </a:lnSpc>
                        <a:spcAft>
                          <a:spcPts val="0"/>
                        </a:spcAft>
                        <a:tabLst>
                          <a:tab pos="167640" algn="dec"/>
                        </a:tabLst>
                      </a:pPr>
                      <a:r>
                        <a:rPr lang="en-US" sz="2000" b="0" kern="100" baseline="0" dirty="0">
                          <a:effectLst/>
                          <a:latin typeface="Times New Roman" panose="02020603050405020304" pitchFamily="18" charset="0"/>
                          <a:ea typeface="微軟正黑體" panose="020B0604030504040204" pitchFamily="34" charset="-120"/>
                        </a:rPr>
                        <a:t>2008</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dirty="0">
                          <a:effectLst/>
                          <a:latin typeface="Times New Roman" panose="02020603050405020304" pitchFamily="18" charset="0"/>
                          <a:ea typeface="微軟正黑體" panose="020B0604030504040204" pitchFamily="34" charset="-120"/>
                        </a:rPr>
                        <a:t>949</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dirty="0">
                          <a:effectLst/>
                          <a:latin typeface="Times New Roman" panose="02020603050405020304" pitchFamily="18" charset="0"/>
                          <a:ea typeface="微軟正黑體" panose="020B0604030504040204" pitchFamily="34" charset="-120"/>
                        </a:rPr>
                        <a:t>518</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dirty="0">
                          <a:effectLst/>
                          <a:latin typeface="Times New Roman" panose="02020603050405020304" pitchFamily="18" charset="0"/>
                          <a:ea typeface="微軟正黑體" panose="020B0604030504040204" pitchFamily="34" charset="-120"/>
                        </a:rPr>
                        <a:t>296</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93345" algn="dec"/>
                        </a:tabLst>
                      </a:pPr>
                      <a:r>
                        <a:rPr lang="en-US" sz="2000" b="0" kern="100" baseline="0" dirty="0">
                          <a:effectLst/>
                          <a:latin typeface="Times New Roman" panose="02020603050405020304" pitchFamily="18" charset="0"/>
                          <a:ea typeface="微軟正黑體" panose="020B0604030504040204" pitchFamily="34" charset="-120"/>
                        </a:rPr>
                        <a:t>140</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90170" algn="dec"/>
                        </a:tabLst>
                      </a:pPr>
                      <a:r>
                        <a:rPr lang="en-US" sz="2000" b="0" kern="100" baseline="0">
                          <a:effectLst/>
                          <a:latin typeface="Times New Roman" panose="02020603050405020304" pitchFamily="18" charset="0"/>
                          <a:ea typeface="微軟正黑體" panose="020B0604030504040204" pitchFamily="34" charset="-120"/>
                        </a:rPr>
                        <a:t>453</a:t>
                      </a:r>
                      <a:endParaRPr lang="zh-TW" sz="2000" b="0" kern="100" baseline="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dirty="0">
                          <a:effectLst/>
                          <a:latin typeface="Times New Roman" panose="02020603050405020304" pitchFamily="18" charset="0"/>
                          <a:ea typeface="微軟正黑體" panose="020B0604030504040204" pitchFamily="34" charset="-120"/>
                        </a:rPr>
                        <a:t>2,356</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r>
              <a:tr h="471344">
                <a:tc>
                  <a:txBody>
                    <a:bodyPr/>
                    <a:lstStyle/>
                    <a:p>
                      <a:pPr indent="0" algn="ctr" hangingPunct="0">
                        <a:lnSpc>
                          <a:spcPct val="100000"/>
                        </a:lnSpc>
                        <a:spcAft>
                          <a:spcPts val="0"/>
                        </a:spcAft>
                        <a:tabLst>
                          <a:tab pos="167640" algn="dec"/>
                        </a:tabLst>
                      </a:pPr>
                      <a:r>
                        <a:rPr lang="en-US" sz="2000" b="0" kern="100" baseline="0" dirty="0">
                          <a:effectLst/>
                          <a:latin typeface="Times New Roman" panose="02020603050405020304" pitchFamily="18" charset="0"/>
                          <a:ea typeface="微軟正黑體" panose="020B0604030504040204" pitchFamily="34" charset="-120"/>
                        </a:rPr>
                        <a:t>2009</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dirty="0">
                          <a:effectLst/>
                          <a:latin typeface="Times New Roman" panose="02020603050405020304" pitchFamily="18" charset="0"/>
                          <a:ea typeface="微軟正黑體" panose="020B0604030504040204" pitchFamily="34" charset="-120"/>
                        </a:rPr>
                        <a:t>1,085</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dirty="0">
                          <a:effectLst/>
                          <a:latin typeface="Times New Roman" panose="02020603050405020304" pitchFamily="18" charset="0"/>
                          <a:ea typeface="微軟正黑體" panose="020B0604030504040204" pitchFamily="34" charset="-120"/>
                        </a:rPr>
                        <a:t>913</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a:effectLst/>
                          <a:latin typeface="Times New Roman" panose="02020603050405020304" pitchFamily="18" charset="0"/>
                          <a:ea typeface="微軟正黑體" panose="020B0604030504040204" pitchFamily="34" charset="-120"/>
                        </a:rPr>
                        <a:t>289</a:t>
                      </a:r>
                      <a:endParaRPr lang="zh-TW" sz="2000" b="0" kern="100" baseline="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93345" algn="dec"/>
                        </a:tabLst>
                      </a:pPr>
                      <a:r>
                        <a:rPr lang="en-US" sz="2000" b="0" kern="100" baseline="0" dirty="0">
                          <a:effectLst/>
                          <a:latin typeface="Times New Roman" panose="02020603050405020304" pitchFamily="18" charset="0"/>
                          <a:ea typeface="微軟正黑體" panose="020B0604030504040204" pitchFamily="34" charset="-120"/>
                        </a:rPr>
                        <a:t>169</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90170" algn="dec"/>
                        </a:tabLst>
                      </a:pPr>
                      <a:r>
                        <a:rPr lang="en-US" sz="2000" b="0" kern="100" baseline="0" dirty="0">
                          <a:effectLst/>
                          <a:latin typeface="Times New Roman" panose="02020603050405020304" pitchFamily="18" charset="0"/>
                          <a:ea typeface="微軟正黑體" panose="020B0604030504040204" pitchFamily="34" charset="-120"/>
                        </a:rPr>
                        <a:t>504</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dirty="0">
                          <a:effectLst/>
                          <a:latin typeface="Times New Roman" panose="02020603050405020304" pitchFamily="18" charset="0"/>
                          <a:ea typeface="微軟正黑體" panose="020B0604030504040204" pitchFamily="34" charset="-120"/>
                        </a:rPr>
                        <a:t>2,960</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r>
              <a:tr h="471344">
                <a:tc>
                  <a:txBody>
                    <a:bodyPr/>
                    <a:lstStyle/>
                    <a:p>
                      <a:pPr indent="0" algn="ctr" hangingPunct="0">
                        <a:lnSpc>
                          <a:spcPct val="100000"/>
                        </a:lnSpc>
                        <a:spcAft>
                          <a:spcPts val="0"/>
                        </a:spcAft>
                        <a:tabLst>
                          <a:tab pos="167640" algn="dec"/>
                        </a:tabLst>
                      </a:pPr>
                      <a:r>
                        <a:rPr lang="en-US" sz="2000" b="0" kern="100" baseline="0" dirty="0">
                          <a:effectLst/>
                          <a:latin typeface="Times New Roman" panose="02020603050405020304" pitchFamily="18" charset="0"/>
                          <a:ea typeface="微軟正黑體" panose="020B0604030504040204" pitchFamily="34" charset="-120"/>
                        </a:rPr>
                        <a:t>2010</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a:effectLst/>
                          <a:latin typeface="Times New Roman" panose="02020603050405020304" pitchFamily="18" charset="0"/>
                          <a:ea typeface="微軟正黑體" panose="020B0604030504040204" pitchFamily="34" charset="-120"/>
                        </a:rPr>
                        <a:t>1,317</a:t>
                      </a:r>
                      <a:endParaRPr lang="zh-TW" sz="2000" b="0" kern="100" baseline="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dirty="0">
                          <a:effectLst/>
                          <a:latin typeface="Times New Roman" panose="02020603050405020304" pitchFamily="18" charset="0"/>
                          <a:ea typeface="微軟正黑體" panose="020B0604030504040204" pitchFamily="34" charset="-120"/>
                        </a:rPr>
                        <a:t>1,435</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dirty="0">
                          <a:effectLst/>
                          <a:latin typeface="Times New Roman" panose="02020603050405020304" pitchFamily="18" charset="0"/>
                          <a:ea typeface="微軟正黑體" panose="020B0604030504040204" pitchFamily="34" charset="-120"/>
                        </a:rPr>
                        <a:t>462</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93345" algn="dec"/>
                        </a:tabLst>
                      </a:pPr>
                      <a:r>
                        <a:rPr lang="en-US" sz="2000" b="0" kern="100" baseline="0">
                          <a:effectLst/>
                          <a:latin typeface="Times New Roman" panose="02020603050405020304" pitchFamily="18" charset="0"/>
                          <a:ea typeface="微軟正黑體" panose="020B0604030504040204" pitchFamily="34" charset="-120"/>
                        </a:rPr>
                        <a:t>219</a:t>
                      </a:r>
                      <a:endParaRPr lang="zh-TW" sz="2000" b="0" kern="100" baseline="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90170" algn="dec"/>
                        </a:tabLst>
                      </a:pPr>
                      <a:r>
                        <a:rPr lang="en-US" sz="2000" b="0" kern="100" baseline="0" dirty="0">
                          <a:effectLst/>
                          <a:latin typeface="Times New Roman" panose="02020603050405020304" pitchFamily="18" charset="0"/>
                          <a:ea typeface="微軟正黑體" panose="020B0604030504040204" pitchFamily="34" charset="-120"/>
                        </a:rPr>
                        <a:t>601</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dirty="0">
                          <a:effectLst/>
                          <a:latin typeface="Times New Roman" panose="02020603050405020304" pitchFamily="18" charset="0"/>
                          <a:ea typeface="微軟正黑體" panose="020B0604030504040204" pitchFamily="34" charset="-120"/>
                        </a:rPr>
                        <a:t>4,034</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r>
              <a:tr h="471344">
                <a:tc>
                  <a:txBody>
                    <a:bodyPr/>
                    <a:lstStyle/>
                    <a:p>
                      <a:pPr indent="0" algn="ctr" hangingPunct="0">
                        <a:lnSpc>
                          <a:spcPct val="100000"/>
                        </a:lnSpc>
                        <a:spcAft>
                          <a:spcPts val="0"/>
                        </a:spcAft>
                        <a:tabLst>
                          <a:tab pos="167640" algn="dec"/>
                        </a:tabLst>
                      </a:pPr>
                      <a:r>
                        <a:rPr lang="en-US" sz="2000" b="0" kern="100" baseline="0" dirty="0">
                          <a:effectLst/>
                          <a:latin typeface="Times New Roman" panose="02020603050405020304" pitchFamily="18" charset="0"/>
                          <a:ea typeface="微軟正黑體" panose="020B0604030504040204" pitchFamily="34" charset="-120"/>
                        </a:rPr>
                        <a:t>2011</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a:effectLst/>
                          <a:latin typeface="Times New Roman" panose="02020603050405020304" pitchFamily="18" charset="0"/>
                          <a:ea typeface="微軟正黑體" panose="020B0604030504040204" pitchFamily="34" charset="-120"/>
                        </a:rPr>
                        <a:t>1,653</a:t>
                      </a:r>
                      <a:endParaRPr lang="zh-TW" sz="2000" b="0" kern="100" baseline="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a:effectLst/>
                          <a:latin typeface="Times New Roman" panose="02020603050405020304" pitchFamily="18" charset="0"/>
                          <a:ea typeface="微軟正黑體" panose="020B0604030504040204" pitchFamily="34" charset="-120"/>
                        </a:rPr>
                        <a:t>1,692</a:t>
                      </a:r>
                      <a:endParaRPr lang="zh-TW" sz="2000" b="0" kern="100" baseline="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dirty="0">
                          <a:effectLst/>
                          <a:latin typeface="Times New Roman" panose="02020603050405020304" pitchFamily="18" charset="0"/>
                          <a:ea typeface="微軟正黑體" panose="020B0604030504040204" pitchFamily="34" charset="-120"/>
                        </a:rPr>
                        <a:t>613</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93345" algn="dec"/>
                        </a:tabLst>
                      </a:pPr>
                      <a:r>
                        <a:rPr lang="en-US" sz="2000" b="0" kern="100" baseline="0" dirty="0">
                          <a:effectLst/>
                          <a:latin typeface="Times New Roman" panose="02020603050405020304" pitchFamily="18" charset="0"/>
                          <a:ea typeface="微軟正黑體" panose="020B0604030504040204" pitchFamily="34" charset="-120"/>
                        </a:rPr>
                        <a:t>263</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90170" algn="dec"/>
                        </a:tabLst>
                      </a:pPr>
                      <a:r>
                        <a:rPr lang="en-US" sz="2000" b="0" kern="100" baseline="0" dirty="0">
                          <a:effectLst/>
                          <a:latin typeface="Times New Roman" panose="02020603050405020304" pitchFamily="18" charset="0"/>
                          <a:ea typeface="微軟正黑體" panose="020B0604030504040204" pitchFamily="34" charset="-120"/>
                        </a:rPr>
                        <a:t>794</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dirty="0">
                          <a:effectLst/>
                          <a:latin typeface="Times New Roman" panose="02020603050405020304" pitchFamily="18" charset="0"/>
                          <a:ea typeface="微軟正黑體" panose="020B0604030504040204" pitchFamily="34" charset="-120"/>
                        </a:rPr>
                        <a:t>5,015</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r>
              <a:tr h="471344">
                <a:tc>
                  <a:txBody>
                    <a:bodyPr/>
                    <a:lstStyle/>
                    <a:p>
                      <a:pPr indent="0" algn="ctr" hangingPunct="0">
                        <a:lnSpc>
                          <a:spcPct val="100000"/>
                        </a:lnSpc>
                        <a:spcAft>
                          <a:spcPts val="0"/>
                        </a:spcAft>
                        <a:tabLst>
                          <a:tab pos="167640" algn="dec"/>
                        </a:tabLst>
                      </a:pPr>
                      <a:r>
                        <a:rPr lang="en-US" sz="2000" b="0" kern="100" baseline="0" dirty="0">
                          <a:effectLst/>
                          <a:latin typeface="Times New Roman" panose="02020603050405020304" pitchFamily="18" charset="0"/>
                          <a:ea typeface="微軟正黑體" panose="020B0604030504040204" pitchFamily="34" charset="-120"/>
                        </a:rPr>
                        <a:t>2012</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a:effectLst/>
                          <a:latin typeface="Times New Roman" panose="02020603050405020304" pitchFamily="18" charset="0"/>
                          <a:ea typeface="微軟正黑體" panose="020B0604030504040204" pitchFamily="34" charset="-120"/>
                        </a:rPr>
                        <a:t>2,007</a:t>
                      </a:r>
                      <a:endParaRPr lang="zh-TW" sz="2000" b="0" kern="100" baseline="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a:effectLst/>
                          <a:latin typeface="Times New Roman" panose="02020603050405020304" pitchFamily="18" charset="0"/>
                          <a:ea typeface="微軟正黑體" panose="020B0604030504040204" pitchFamily="34" charset="-120"/>
                        </a:rPr>
                        <a:t>1,785</a:t>
                      </a:r>
                      <a:endParaRPr lang="zh-TW" sz="2000" b="0" kern="100" baseline="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a:effectLst/>
                          <a:latin typeface="Times New Roman" panose="02020603050405020304" pitchFamily="18" charset="0"/>
                          <a:ea typeface="微軟正黑體" panose="020B0604030504040204" pitchFamily="34" charset="-120"/>
                        </a:rPr>
                        <a:t>713</a:t>
                      </a:r>
                      <a:endParaRPr lang="zh-TW" sz="2000" b="0" kern="100" baseline="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93345" algn="dec"/>
                        </a:tabLst>
                      </a:pPr>
                      <a:r>
                        <a:rPr lang="en-US" sz="2000" b="0" kern="100" baseline="0" dirty="0">
                          <a:effectLst/>
                          <a:latin typeface="Times New Roman" panose="02020603050405020304" pitchFamily="18" charset="0"/>
                          <a:ea typeface="微軟正黑體" panose="020B0604030504040204" pitchFamily="34" charset="-120"/>
                        </a:rPr>
                        <a:t>408</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90170" algn="dec"/>
                        </a:tabLst>
                      </a:pPr>
                      <a:r>
                        <a:rPr lang="en-US" sz="2000" b="0" kern="100" baseline="0" dirty="0">
                          <a:effectLst/>
                          <a:latin typeface="Times New Roman" panose="02020603050405020304" pitchFamily="18" charset="0"/>
                          <a:ea typeface="微軟正黑體" panose="020B0604030504040204" pitchFamily="34" charset="-120"/>
                        </a:rPr>
                        <a:t>937</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dirty="0">
                          <a:effectLst/>
                          <a:latin typeface="Times New Roman" panose="02020603050405020304" pitchFamily="18" charset="0"/>
                          <a:ea typeface="微軟正黑體" panose="020B0604030504040204" pitchFamily="34" charset="-120"/>
                        </a:rPr>
                        <a:t>5,850</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r>
              <a:tr h="471344">
                <a:tc>
                  <a:txBody>
                    <a:bodyPr/>
                    <a:lstStyle/>
                    <a:p>
                      <a:pPr indent="0" algn="ctr" hangingPunct="0">
                        <a:lnSpc>
                          <a:spcPct val="100000"/>
                        </a:lnSpc>
                        <a:spcAft>
                          <a:spcPts val="0"/>
                        </a:spcAft>
                        <a:tabLst>
                          <a:tab pos="167640" algn="dec"/>
                        </a:tabLst>
                      </a:pPr>
                      <a:r>
                        <a:rPr lang="en-US" sz="2000" b="0" kern="100" baseline="0" dirty="0">
                          <a:effectLst/>
                          <a:latin typeface="Times New Roman" panose="02020603050405020304" pitchFamily="18" charset="0"/>
                          <a:ea typeface="微軟正黑體" panose="020B0604030504040204" pitchFamily="34" charset="-120"/>
                        </a:rPr>
                        <a:t>2013</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a:effectLst/>
                          <a:latin typeface="Times New Roman" panose="02020603050405020304" pitchFamily="18" charset="0"/>
                          <a:ea typeface="微軟正黑體" panose="020B0604030504040204" pitchFamily="34" charset="-120"/>
                        </a:rPr>
                        <a:t>2,059</a:t>
                      </a:r>
                      <a:endParaRPr lang="zh-TW" sz="2000" b="0" kern="100" baseline="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a:effectLst/>
                          <a:latin typeface="Times New Roman" panose="02020603050405020304" pitchFamily="18" charset="0"/>
                          <a:ea typeface="微軟正黑體" panose="020B0604030504040204" pitchFamily="34" charset="-120"/>
                        </a:rPr>
                        <a:t>1,957</a:t>
                      </a:r>
                      <a:endParaRPr lang="zh-TW" sz="2000" b="0" kern="100" baseline="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a:effectLst/>
                          <a:latin typeface="Times New Roman" panose="02020603050405020304" pitchFamily="18" charset="0"/>
                          <a:ea typeface="微軟正黑體" panose="020B0604030504040204" pitchFamily="34" charset="-120"/>
                        </a:rPr>
                        <a:t>833</a:t>
                      </a:r>
                      <a:endParaRPr lang="zh-TW" sz="2000" b="0" kern="100" baseline="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93345" algn="dec"/>
                        </a:tabLst>
                      </a:pPr>
                      <a:r>
                        <a:rPr lang="en-US" sz="2000" b="0" kern="100" baseline="0">
                          <a:effectLst/>
                          <a:latin typeface="Times New Roman" panose="02020603050405020304" pitchFamily="18" charset="0"/>
                          <a:ea typeface="微軟正黑體" panose="020B0604030504040204" pitchFamily="34" charset="-120"/>
                        </a:rPr>
                        <a:t>447</a:t>
                      </a:r>
                      <a:endParaRPr lang="zh-TW" sz="2000" b="0" kern="100" baseline="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90170" algn="dec"/>
                        </a:tabLst>
                      </a:pPr>
                      <a:r>
                        <a:rPr lang="en-US" sz="2000" b="0" kern="100" baseline="0" dirty="0">
                          <a:effectLst/>
                          <a:latin typeface="Times New Roman" panose="02020603050405020304" pitchFamily="18" charset="0"/>
                          <a:ea typeface="微軟正黑體" panose="020B0604030504040204" pitchFamily="34" charset="-120"/>
                        </a:rPr>
                        <a:t>640</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dirty="0">
                          <a:effectLst/>
                          <a:latin typeface="Times New Roman" panose="02020603050405020304" pitchFamily="18" charset="0"/>
                          <a:ea typeface="微軟正黑體" panose="020B0604030504040204" pitchFamily="34" charset="-120"/>
                        </a:rPr>
                        <a:t>5,937</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r>
              <a:tr h="471344">
                <a:tc>
                  <a:txBody>
                    <a:bodyPr/>
                    <a:lstStyle/>
                    <a:p>
                      <a:pPr indent="0" algn="ctr" hangingPunct="0">
                        <a:lnSpc>
                          <a:spcPct val="100000"/>
                        </a:lnSpc>
                        <a:spcAft>
                          <a:spcPts val="0"/>
                        </a:spcAft>
                        <a:tabLst>
                          <a:tab pos="167640" algn="dec"/>
                        </a:tabLst>
                      </a:pPr>
                      <a:r>
                        <a:rPr lang="en-US" sz="2000" b="0" kern="100" baseline="0" dirty="0">
                          <a:effectLst/>
                          <a:latin typeface="Times New Roman" panose="02020603050405020304" pitchFamily="18" charset="0"/>
                          <a:ea typeface="微軟正黑體" panose="020B0604030504040204" pitchFamily="34" charset="-120"/>
                        </a:rPr>
                        <a:t>2014</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dirty="0">
                          <a:effectLst/>
                          <a:latin typeface="Times New Roman" panose="02020603050405020304" pitchFamily="18" charset="0"/>
                          <a:ea typeface="微軟正黑體" panose="020B0604030504040204" pitchFamily="34" charset="-120"/>
                        </a:rPr>
                        <a:t>1,929</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dirty="0">
                          <a:effectLst/>
                          <a:latin typeface="Times New Roman" panose="02020603050405020304" pitchFamily="18" charset="0"/>
                          <a:ea typeface="微軟正黑體" panose="020B0604030504040204" pitchFamily="34" charset="-120"/>
                        </a:rPr>
                        <a:t>2,133</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a:effectLst/>
                          <a:latin typeface="Times New Roman" panose="02020603050405020304" pitchFamily="18" charset="0"/>
                          <a:ea typeface="微軟正黑體" panose="020B0604030504040204" pitchFamily="34" charset="-120"/>
                        </a:rPr>
                        <a:t>925</a:t>
                      </a:r>
                      <a:endParaRPr lang="zh-TW" sz="2000" b="0" kern="100" baseline="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93345" algn="dec"/>
                        </a:tabLst>
                      </a:pPr>
                      <a:r>
                        <a:rPr lang="en-US" sz="2000" b="0" kern="100" baseline="0">
                          <a:effectLst/>
                          <a:latin typeface="Times New Roman" panose="02020603050405020304" pitchFamily="18" charset="0"/>
                          <a:ea typeface="微軟正黑體" panose="020B0604030504040204" pitchFamily="34" charset="-120"/>
                        </a:rPr>
                        <a:t>453</a:t>
                      </a:r>
                      <a:endParaRPr lang="zh-TW" sz="2000" b="0" kern="100" baseline="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90170" algn="dec"/>
                        </a:tabLst>
                      </a:pPr>
                      <a:r>
                        <a:rPr lang="en-US" sz="2000" b="0" kern="100" baseline="0">
                          <a:effectLst/>
                          <a:latin typeface="Times New Roman" panose="02020603050405020304" pitchFamily="18" charset="0"/>
                          <a:ea typeface="微軟正黑體" panose="020B0604030504040204" pitchFamily="34" charset="-120"/>
                        </a:rPr>
                        <a:t>630</a:t>
                      </a:r>
                      <a:endParaRPr lang="zh-TW" sz="2000" b="0" kern="100" baseline="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Aft>
                          <a:spcPts val="0"/>
                        </a:spcAft>
                        <a:tabLst>
                          <a:tab pos="207010" algn="dec"/>
                        </a:tabLst>
                      </a:pPr>
                      <a:r>
                        <a:rPr lang="en-US" sz="2000" b="0" kern="100" baseline="0" dirty="0">
                          <a:effectLst/>
                          <a:latin typeface="Times New Roman" panose="02020603050405020304" pitchFamily="18" charset="0"/>
                          <a:ea typeface="微軟正黑體" panose="020B0604030504040204" pitchFamily="34" charset="-120"/>
                        </a:rPr>
                        <a:t>6,071</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r>
            </a:tbl>
          </a:graphicData>
        </a:graphic>
      </p:graphicFrame>
      <p:sp>
        <p:nvSpPr>
          <p:cNvPr id="4" name="日期版面配置區 3"/>
          <p:cNvSpPr>
            <a:spLocks noGrp="1"/>
          </p:cNvSpPr>
          <p:nvPr>
            <p:ph type="dt" sz="half" idx="10"/>
          </p:nvPr>
        </p:nvSpPr>
        <p:spPr/>
        <p:txBody>
          <a:bodyPr/>
          <a:lstStyle/>
          <a:p>
            <a:fld id="{0BD52955-78FC-417C-85E4-0FE09391FD23}" type="datetime8">
              <a:rPr lang="en-US" altLang="zh-TW" smtClean="0"/>
              <a:pPr/>
              <a:t>7/24/2015 9:03 AM</a:t>
            </a:fld>
            <a:endParaRPr lang="zh-TW" altLang="en-US"/>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10</a:t>
            </a:fld>
            <a:endParaRPr lang="zh-TW" altLang="en-US"/>
          </a:p>
        </p:txBody>
      </p:sp>
    </p:spTree>
    <p:extLst>
      <p:ext uri="{BB962C8B-B14F-4D97-AF65-F5344CB8AC3E}">
        <p14:creationId xmlns:p14="http://schemas.microsoft.com/office/powerpoint/2010/main" val="1422571798"/>
      </p:ext>
    </p:extLst>
  </p:cSld>
  <p:clrMapOvr>
    <a:masterClrMapping/>
  </p:clrMapOvr>
  <mc:AlternateContent xmlns:mc="http://schemas.openxmlformats.org/markup-compatibility/2006" xmlns:p14="http://schemas.microsoft.com/office/powerpoint/2010/main">
    <mc:Choice Requires="p14">
      <p:transition spd="med" p14:dur="700" advTm="16361">
        <p:fade/>
      </p:transition>
    </mc:Choice>
    <mc:Fallback xmlns="">
      <p:transition spd="med" advTm="16361">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有機農產品行銷管道</a:t>
            </a:r>
            <a:endParaRPr lang="zh-TW" altLang="en-US" dirty="0"/>
          </a:p>
        </p:txBody>
      </p:sp>
      <p:sp>
        <p:nvSpPr>
          <p:cNvPr id="3" name="內容版面配置區 2"/>
          <p:cNvSpPr>
            <a:spLocks noGrp="1"/>
          </p:cNvSpPr>
          <p:nvPr>
            <p:ph idx="1"/>
          </p:nvPr>
        </p:nvSpPr>
        <p:spPr/>
        <p:txBody>
          <a:bodyPr/>
          <a:lstStyle/>
          <a:p>
            <a:r>
              <a:rPr lang="zh-TW" altLang="en-US" dirty="0" smtClean="0"/>
              <a:t>直接通路</a:t>
            </a:r>
            <a:endParaRPr lang="en-US" altLang="zh-TW" dirty="0" smtClean="0"/>
          </a:p>
          <a:p>
            <a:pPr lvl="1"/>
            <a:r>
              <a:rPr lang="zh-TW" altLang="en-US" dirty="0" smtClean="0"/>
              <a:t>農民自行銷售和網路宅配、農場直購、有機  農夫市集等</a:t>
            </a:r>
            <a:endParaRPr lang="en-US" altLang="zh-TW" dirty="0" smtClean="0"/>
          </a:p>
          <a:p>
            <a:r>
              <a:rPr lang="zh-TW" altLang="en-US" dirty="0" smtClean="0"/>
              <a:t>間接通路</a:t>
            </a:r>
            <a:endParaRPr lang="en-US" altLang="zh-TW" dirty="0" smtClean="0"/>
          </a:p>
          <a:p>
            <a:pPr lvl="1"/>
            <a:r>
              <a:rPr lang="zh-TW" altLang="en-US" dirty="0" smtClean="0"/>
              <a:t>有機專賣店、連鎖超市、百貨公司有機專櫃、量販店、有機餐廳等</a:t>
            </a:r>
          </a:p>
          <a:p>
            <a:endParaRPr lang="zh-TW" altLang="en-US" dirty="0" smtClean="0"/>
          </a:p>
          <a:p>
            <a:endParaRPr lang="zh-TW" altLang="en-US" dirty="0"/>
          </a:p>
        </p:txBody>
      </p:sp>
      <p:sp>
        <p:nvSpPr>
          <p:cNvPr id="4" name="日期版面配置區 3"/>
          <p:cNvSpPr>
            <a:spLocks noGrp="1"/>
          </p:cNvSpPr>
          <p:nvPr>
            <p:ph type="dt" sz="half" idx="10"/>
          </p:nvPr>
        </p:nvSpPr>
        <p:spPr/>
        <p:txBody>
          <a:bodyPr/>
          <a:lstStyle/>
          <a:p>
            <a:fld id="{28EAF237-45D6-4706-8A00-31FA2C4F0D2A}" type="datetime8">
              <a:rPr lang="en-US" altLang="zh-TW" smtClean="0"/>
              <a:pPr/>
              <a:t>7/24/2015 9:03 AM</a:t>
            </a:fld>
            <a:endParaRPr lang="zh-TW" altLang="en-US"/>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11</a:t>
            </a:fld>
            <a:endParaRPr lang="zh-TW" altLang="en-US"/>
          </a:p>
        </p:txBody>
      </p:sp>
    </p:spTree>
    <p:extLst>
      <p:ext uri="{BB962C8B-B14F-4D97-AF65-F5344CB8AC3E}">
        <p14:creationId xmlns:p14="http://schemas.microsoft.com/office/powerpoint/2010/main" val="2683033990"/>
      </p:ext>
    </p:extLst>
  </p:cSld>
  <p:clrMapOvr>
    <a:masterClrMapping/>
  </p:clrMapOvr>
  <mc:AlternateContent xmlns:mc="http://schemas.openxmlformats.org/markup-compatibility/2006" xmlns:p14="http://schemas.microsoft.com/office/powerpoint/2010/main">
    <mc:Choice Requires="p14">
      <p:transition spd="med" p14:dur="700" advTm="17730">
        <p:fade/>
      </p:transition>
    </mc:Choice>
    <mc:Fallback xmlns="">
      <p:transition spd="med" advTm="17730">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知識</a:t>
            </a:r>
            <a:endParaRPr lang="zh-TW" altLang="en-US" dirty="0"/>
          </a:p>
        </p:txBody>
      </p:sp>
      <p:sp>
        <p:nvSpPr>
          <p:cNvPr id="3" name="內容版面配置區 2"/>
          <p:cNvSpPr>
            <a:spLocks noGrp="1"/>
          </p:cNvSpPr>
          <p:nvPr>
            <p:ph idx="1"/>
          </p:nvPr>
        </p:nvSpPr>
        <p:spPr/>
        <p:txBody>
          <a:bodyPr/>
          <a:lstStyle/>
          <a:p>
            <a:r>
              <a:rPr lang="zh-TW" altLang="zh-TW" smtClean="0"/>
              <a:t>消費者對有機農產品的知識和態度對消費行為是重要的決定因素</a:t>
            </a:r>
            <a:r>
              <a:rPr lang="en-US" altLang="zh-TW" smtClean="0"/>
              <a:t>(de Magistris &amp; Gracia, 2008; Pieniak, Aertsens, &amp; Verbeke, 2010)</a:t>
            </a:r>
          </a:p>
          <a:p>
            <a:r>
              <a:rPr lang="en-US" altLang="zh-TW" smtClean="0"/>
              <a:t>Brucks(1985)</a:t>
            </a:r>
            <a:r>
              <a:rPr lang="zh-TW" altLang="zh-TW" smtClean="0"/>
              <a:t>研究提出消費者產品知識衡量方式大致有三種：</a:t>
            </a:r>
            <a:r>
              <a:rPr lang="zh-TW" altLang="en-US" smtClean="0"/>
              <a:t>主觀知識、客觀知識和過去經驗</a:t>
            </a:r>
          </a:p>
          <a:p>
            <a:r>
              <a:rPr lang="zh-TW" altLang="zh-TW" smtClean="0"/>
              <a:t>有機市場快速的蛻變，知識和認知是消費者購買有機農產品態度和行為的轉變因素</a:t>
            </a:r>
            <a:r>
              <a:rPr lang="en-US" altLang="zh-TW" smtClean="0"/>
              <a:t>(Soler, Gil, &amp; Sánchez, 2002)</a:t>
            </a:r>
            <a:endParaRPr lang="en-US" altLang="zh-TW" dirty="0" smtClean="0"/>
          </a:p>
        </p:txBody>
      </p:sp>
      <p:sp>
        <p:nvSpPr>
          <p:cNvPr id="4" name="日期版面配置區 3"/>
          <p:cNvSpPr>
            <a:spLocks noGrp="1"/>
          </p:cNvSpPr>
          <p:nvPr>
            <p:ph type="dt" sz="half" idx="10"/>
          </p:nvPr>
        </p:nvSpPr>
        <p:spPr/>
        <p:txBody>
          <a:bodyPr/>
          <a:lstStyle/>
          <a:p>
            <a:fld id="{A68ADDD2-3AAB-4AD3-92FE-DD7F888DB0F8}" type="datetime8">
              <a:rPr lang="en-US" altLang="zh-TW" smtClean="0"/>
              <a:pPr/>
              <a:t>7/24/2015 9:03 AM</a:t>
            </a:fld>
            <a:endParaRPr lang="zh-TW" altLang="en-US"/>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12</a:t>
            </a:fld>
            <a:endParaRPr lang="zh-TW" altLang="en-US"/>
          </a:p>
        </p:txBody>
      </p:sp>
    </p:spTree>
    <p:extLst>
      <p:ext uri="{BB962C8B-B14F-4D97-AF65-F5344CB8AC3E}">
        <p14:creationId xmlns:p14="http://schemas.microsoft.com/office/powerpoint/2010/main" val="3356563817"/>
      </p:ext>
    </p:extLst>
  </p:cSld>
  <p:clrMapOvr>
    <a:masterClrMapping/>
  </p:clrMapOvr>
  <mc:AlternateContent xmlns:mc="http://schemas.openxmlformats.org/markup-compatibility/2006" xmlns:p14="http://schemas.microsoft.com/office/powerpoint/2010/main">
    <mc:Choice Requires="p14">
      <p:transition spd="med" p14:dur="700" advTm="24132">
        <p:fade/>
      </p:transition>
    </mc:Choice>
    <mc:Fallback xmlns="">
      <p:transition spd="med" advTm="24132">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主觀知識</a:t>
            </a:r>
            <a:endParaRPr lang="zh-TW" altLang="en-US" dirty="0"/>
          </a:p>
        </p:txBody>
      </p:sp>
      <p:sp>
        <p:nvSpPr>
          <p:cNvPr id="3" name="內容版面配置區 2"/>
          <p:cNvSpPr>
            <a:spLocks noGrp="1"/>
          </p:cNvSpPr>
          <p:nvPr>
            <p:ph idx="1"/>
          </p:nvPr>
        </p:nvSpPr>
        <p:spPr/>
        <p:txBody>
          <a:bodyPr/>
          <a:lstStyle/>
          <a:p>
            <a:r>
              <a:rPr lang="en-US" altLang="zh-TW" dirty="0" err="1" smtClean="0"/>
              <a:t>Brucks</a:t>
            </a:r>
            <a:r>
              <a:rPr lang="en-US" altLang="zh-TW" dirty="0" smtClean="0"/>
              <a:t>(1985)</a:t>
            </a:r>
            <a:r>
              <a:rPr lang="zh-TW" altLang="zh-TW" dirty="0" smtClean="0"/>
              <a:t>提出主觀知識是消費者個人認為自己所瞭解的知識</a:t>
            </a:r>
            <a:endParaRPr lang="en-US" altLang="zh-TW" dirty="0" smtClean="0"/>
          </a:p>
          <a:p>
            <a:r>
              <a:rPr lang="zh-TW" altLang="zh-TW" dirty="0" smtClean="0"/>
              <a:t>主觀知識在知識範圍中是一個重要部分，會影響對資訊的搜尋能力以及決定資訊的處理方式</a:t>
            </a:r>
            <a:r>
              <a:rPr lang="en-US" altLang="zh-TW" dirty="0" smtClean="0"/>
              <a:t>(Moorman, Diehl, </a:t>
            </a:r>
            <a:r>
              <a:rPr lang="en-US" altLang="zh-TW" dirty="0" err="1" smtClean="0"/>
              <a:t>Brinberg</a:t>
            </a:r>
            <a:r>
              <a:rPr lang="en-US" altLang="zh-TW" dirty="0" smtClean="0"/>
              <a:t>, &amp; Kidwell, 2004)</a:t>
            </a:r>
            <a:endParaRPr lang="zh-TW" altLang="en-US" dirty="0" smtClean="0"/>
          </a:p>
          <a:p>
            <a:r>
              <a:rPr lang="zh-TW" altLang="zh-TW" dirty="0" smtClean="0"/>
              <a:t>主觀知識被認為對行為是一大動力</a:t>
            </a:r>
            <a:r>
              <a:rPr lang="en-US" altLang="zh-TW" dirty="0" smtClean="0"/>
              <a:t>(</a:t>
            </a:r>
            <a:r>
              <a:rPr lang="en-US" altLang="zh-TW" dirty="0" err="1" smtClean="0"/>
              <a:t>Feick</a:t>
            </a:r>
            <a:r>
              <a:rPr lang="en-US" altLang="zh-TW" dirty="0" smtClean="0"/>
              <a:t>, Park, &amp; </a:t>
            </a:r>
            <a:r>
              <a:rPr lang="en-US" altLang="zh-TW" dirty="0" err="1" smtClean="0"/>
              <a:t>Mothersbaugh</a:t>
            </a:r>
            <a:r>
              <a:rPr lang="en-US" altLang="zh-TW" dirty="0" smtClean="0"/>
              <a:t>, 1992; </a:t>
            </a:r>
            <a:r>
              <a:rPr lang="en-US" altLang="zh-TW" dirty="0" err="1" smtClean="0"/>
              <a:t>Pieniak</a:t>
            </a:r>
            <a:r>
              <a:rPr lang="en-US" altLang="zh-TW" dirty="0" smtClean="0"/>
              <a:t>, </a:t>
            </a:r>
            <a:r>
              <a:rPr lang="en-US" altLang="zh-TW" dirty="0" err="1" smtClean="0"/>
              <a:t>Verbeke</a:t>
            </a:r>
            <a:r>
              <a:rPr lang="en-US" altLang="zh-TW" dirty="0" smtClean="0"/>
              <a:t>, </a:t>
            </a:r>
            <a:r>
              <a:rPr lang="en-US" altLang="zh-TW" dirty="0" err="1" smtClean="0"/>
              <a:t>Brunso</a:t>
            </a:r>
            <a:r>
              <a:rPr lang="en-US" altLang="zh-TW" dirty="0" smtClean="0"/>
              <a:t>, &amp; Olsen, 2006)</a:t>
            </a:r>
            <a:r>
              <a:rPr lang="zh-TW" altLang="zh-TW" dirty="0" smtClean="0"/>
              <a:t> </a:t>
            </a:r>
            <a:endParaRPr lang="zh-TW" altLang="en-US" dirty="0" smtClean="0"/>
          </a:p>
          <a:p>
            <a:endParaRPr lang="en-US" altLang="zh-TW" dirty="0" smtClean="0"/>
          </a:p>
          <a:p>
            <a:endParaRPr lang="zh-TW" altLang="en-US" dirty="0"/>
          </a:p>
        </p:txBody>
      </p:sp>
      <p:sp>
        <p:nvSpPr>
          <p:cNvPr id="4" name="日期版面配置區 3"/>
          <p:cNvSpPr>
            <a:spLocks noGrp="1"/>
          </p:cNvSpPr>
          <p:nvPr>
            <p:ph type="dt" sz="half" idx="10"/>
          </p:nvPr>
        </p:nvSpPr>
        <p:spPr/>
        <p:txBody>
          <a:bodyPr/>
          <a:lstStyle/>
          <a:p>
            <a:fld id="{74B7FB8D-1F79-42B0-AE25-5DA3C07A3689}" type="datetime8">
              <a:rPr lang="en-US" altLang="zh-TW" smtClean="0"/>
              <a:pPr/>
              <a:t>7/24/2015 9:03 AM</a:t>
            </a:fld>
            <a:endParaRPr lang="zh-TW" altLang="en-US"/>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13</a:t>
            </a:fld>
            <a:endParaRPr lang="zh-TW" altLang="en-US"/>
          </a:p>
        </p:txBody>
      </p:sp>
    </p:spTree>
    <p:extLst>
      <p:ext uri="{BB962C8B-B14F-4D97-AF65-F5344CB8AC3E}">
        <p14:creationId xmlns:p14="http://schemas.microsoft.com/office/powerpoint/2010/main" val="1860637591"/>
      </p:ext>
    </p:extLst>
  </p:cSld>
  <p:clrMapOvr>
    <a:masterClrMapping/>
  </p:clrMapOvr>
  <mc:AlternateContent xmlns:mc="http://schemas.openxmlformats.org/markup-compatibility/2006" xmlns:p14="http://schemas.microsoft.com/office/powerpoint/2010/main">
    <mc:Choice Requires="p14">
      <p:transition spd="med" p14:dur="700" advTm="19713">
        <p:fade/>
      </p:transition>
    </mc:Choice>
    <mc:Fallback xmlns="">
      <p:transition spd="med" advTm="19713">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客觀知識</a:t>
            </a:r>
            <a:endParaRPr lang="zh-TW" altLang="en-US" dirty="0"/>
          </a:p>
        </p:txBody>
      </p:sp>
      <p:sp>
        <p:nvSpPr>
          <p:cNvPr id="3" name="內容版面配置區 2"/>
          <p:cNvSpPr>
            <a:spLocks noGrp="1"/>
          </p:cNvSpPr>
          <p:nvPr>
            <p:ph idx="1"/>
          </p:nvPr>
        </p:nvSpPr>
        <p:spPr/>
        <p:txBody>
          <a:bodyPr/>
          <a:lstStyle/>
          <a:p>
            <a:r>
              <a:rPr lang="zh-TW" altLang="zh-TW" smtClean="0"/>
              <a:t>客觀知識指個人實際儲存於記憶中資訊量的多寡、組織和形式，也就是個人對於產品的實際認知</a:t>
            </a:r>
            <a:r>
              <a:rPr lang="en-US" altLang="zh-TW" smtClean="0"/>
              <a:t>(Klerck &amp; Sweeney, 2007; Moorman et al., 2004) </a:t>
            </a:r>
          </a:p>
          <a:p>
            <a:r>
              <a:rPr lang="en-US" altLang="zh-TW" smtClean="0"/>
              <a:t>Park</a:t>
            </a:r>
            <a:r>
              <a:rPr lang="zh-TW" altLang="zh-TW" smtClean="0"/>
              <a:t>等</a:t>
            </a:r>
            <a:r>
              <a:rPr lang="en-US" altLang="zh-TW" smtClean="0"/>
              <a:t>(1994)</a:t>
            </a:r>
            <a:r>
              <a:rPr lang="zh-TW" altLang="zh-TW" smtClean="0"/>
              <a:t>稱之實際瞭解的知識</a:t>
            </a:r>
            <a:r>
              <a:rPr lang="en-US" altLang="zh-TW" smtClean="0"/>
              <a:t>(actual knowledge)</a:t>
            </a:r>
            <a:r>
              <a:rPr lang="zh-TW" altLang="zh-TW" smtClean="0"/>
              <a:t>，即正確的資訊儲存在消費者長期記憶中</a:t>
            </a:r>
            <a:endParaRPr lang="en-US" altLang="zh-TW" smtClean="0"/>
          </a:p>
          <a:p>
            <a:r>
              <a:rPr lang="zh-TW" altLang="zh-TW" smtClean="0"/>
              <a:t>客觀知識包含對產品特性的瞭解程度</a:t>
            </a:r>
            <a:r>
              <a:rPr lang="en-US" altLang="zh-TW" smtClean="0"/>
              <a:t>(Moreau, Lehmann, &amp; Markman, 2001)</a:t>
            </a:r>
          </a:p>
          <a:p>
            <a:endParaRPr lang="zh-TW" altLang="en-US" dirty="0"/>
          </a:p>
        </p:txBody>
      </p:sp>
      <p:sp>
        <p:nvSpPr>
          <p:cNvPr id="4" name="日期版面配置區 3"/>
          <p:cNvSpPr>
            <a:spLocks noGrp="1"/>
          </p:cNvSpPr>
          <p:nvPr>
            <p:ph type="dt" sz="half" idx="10"/>
          </p:nvPr>
        </p:nvSpPr>
        <p:spPr/>
        <p:txBody>
          <a:bodyPr/>
          <a:lstStyle/>
          <a:p>
            <a:fld id="{E2A7B20F-3EB6-4E2F-9567-81DA946C0B14}" type="datetime8">
              <a:rPr lang="en-US" altLang="zh-TW" smtClean="0"/>
              <a:pPr/>
              <a:t>7/24/2015 9:03 AM</a:t>
            </a:fld>
            <a:endParaRPr lang="zh-TW" altLang="en-US"/>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14</a:t>
            </a:fld>
            <a:endParaRPr lang="zh-TW" altLang="en-US"/>
          </a:p>
        </p:txBody>
      </p:sp>
    </p:spTree>
    <p:extLst>
      <p:ext uri="{BB962C8B-B14F-4D97-AF65-F5344CB8AC3E}">
        <p14:creationId xmlns:p14="http://schemas.microsoft.com/office/powerpoint/2010/main" val="3615513429"/>
      </p:ext>
    </p:extLst>
  </p:cSld>
  <p:clrMapOvr>
    <a:masterClrMapping/>
  </p:clrMapOvr>
  <mc:AlternateContent xmlns:mc="http://schemas.openxmlformats.org/markup-compatibility/2006" xmlns:p14="http://schemas.microsoft.com/office/powerpoint/2010/main">
    <mc:Choice Requires="p14">
      <p:transition spd="med" p14:dur="700" advTm="13583">
        <p:fade/>
      </p:transition>
    </mc:Choice>
    <mc:Fallback xmlns="">
      <p:transition spd="med" advTm="13583">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態度和行為</a:t>
            </a:r>
            <a:endParaRPr lang="zh-TW" altLang="en-US" dirty="0"/>
          </a:p>
        </p:txBody>
      </p:sp>
      <p:sp>
        <p:nvSpPr>
          <p:cNvPr id="3" name="內容版面配置區 2"/>
          <p:cNvSpPr>
            <a:spLocks noGrp="1"/>
          </p:cNvSpPr>
          <p:nvPr>
            <p:ph idx="1"/>
          </p:nvPr>
        </p:nvSpPr>
        <p:spPr/>
        <p:txBody>
          <a:bodyPr/>
          <a:lstStyle/>
          <a:p>
            <a:pPr>
              <a:spcBef>
                <a:spcPts val="0"/>
              </a:spcBef>
              <a:spcAft>
                <a:spcPts val="1200"/>
              </a:spcAft>
            </a:pPr>
            <a:r>
              <a:rPr lang="zh-TW" altLang="zh-TW" dirty="0" smtClean="0"/>
              <a:t>態度分為正面和負面的情感、信念和行為，代表對事物的感知程度</a:t>
            </a:r>
            <a:r>
              <a:rPr lang="en-US" altLang="zh-TW" dirty="0" smtClean="0"/>
              <a:t>(Olson &amp; Kendrick, 2008)</a:t>
            </a:r>
          </a:p>
          <a:p>
            <a:pPr>
              <a:spcBef>
                <a:spcPts val="0"/>
              </a:spcBef>
              <a:spcAft>
                <a:spcPts val="1200"/>
              </a:spcAft>
            </a:pPr>
            <a:r>
              <a:rPr lang="zh-TW" altLang="zh-TW" dirty="0" smtClean="0"/>
              <a:t>態度能預測購買意向和購買行為</a:t>
            </a:r>
            <a:r>
              <a:rPr lang="en-US" altLang="zh-TW" dirty="0" smtClean="0"/>
              <a:t>(</a:t>
            </a:r>
            <a:r>
              <a:rPr lang="en-US" altLang="zh-TW" dirty="0" err="1" smtClean="0"/>
              <a:t>Ajzen</a:t>
            </a:r>
            <a:r>
              <a:rPr lang="en-US" altLang="zh-TW" dirty="0" smtClean="0"/>
              <a:t>, 1991)</a:t>
            </a:r>
          </a:p>
          <a:p>
            <a:pPr>
              <a:spcBef>
                <a:spcPts val="0"/>
              </a:spcBef>
              <a:spcAft>
                <a:spcPts val="1200"/>
              </a:spcAft>
            </a:pPr>
            <a:r>
              <a:rPr lang="zh-TW" altLang="zh-TW" dirty="0" smtClean="0"/>
              <a:t>影響消費者是否購買有機農產品三要素為知識、態度和</a:t>
            </a:r>
            <a:r>
              <a:rPr lang="zh-TW" altLang="en-US" dirty="0" smtClean="0"/>
              <a:t>意圖</a:t>
            </a:r>
            <a:r>
              <a:rPr lang="en-US" altLang="zh-TW" dirty="0" smtClean="0"/>
              <a:t>(</a:t>
            </a:r>
            <a:r>
              <a:rPr lang="en-US" altLang="zh-TW" dirty="0" err="1" smtClean="0"/>
              <a:t>Aryal</a:t>
            </a:r>
            <a:r>
              <a:rPr lang="en-US" altLang="zh-TW" dirty="0" smtClean="0"/>
              <a:t>, Chaudhary, </a:t>
            </a:r>
            <a:r>
              <a:rPr lang="en-US" altLang="zh-TW" dirty="0" err="1" smtClean="0"/>
              <a:t>Pandit</a:t>
            </a:r>
            <a:r>
              <a:rPr lang="en-US" altLang="zh-TW" dirty="0" smtClean="0"/>
              <a:t>, &amp; Sharma, 2009)</a:t>
            </a:r>
          </a:p>
          <a:p>
            <a:endParaRPr lang="zh-TW" altLang="en-US" dirty="0"/>
          </a:p>
        </p:txBody>
      </p:sp>
      <p:sp>
        <p:nvSpPr>
          <p:cNvPr id="8" name="日期版面配置區 7"/>
          <p:cNvSpPr>
            <a:spLocks noGrp="1"/>
          </p:cNvSpPr>
          <p:nvPr>
            <p:ph type="dt" sz="half" idx="10"/>
          </p:nvPr>
        </p:nvSpPr>
        <p:spPr/>
        <p:txBody>
          <a:bodyPr/>
          <a:lstStyle/>
          <a:p>
            <a:fld id="{07AC951F-063D-4743-B09E-CA9C3E48D8A6}" type="datetime8">
              <a:rPr lang="en-US" altLang="zh-TW" smtClean="0"/>
              <a:pPr/>
              <a:t>7/24/2015 9:03 AM</a:t>
            </a:fld>
            <a:endParaRPr lang="zh-TW" altLang="en-US"/>
          </a:p>
        </p:txBody>
      </p:sp>
      <p:sp>
        <p:nvSpPr>
          <p:cNvPr id="9" name="投影片編號版面配置區 8"/>
          <p:cNvSpPr>
            <a:spLocks noGrp="1"/>
          </p:cNvSpPr>
          <p:nvPr>
            <p:ph type="sldNum" sz="quarter" idx="12"/>
          </p:nvPr>
        </p:nvSpPr>
        <p:spPr/>
        <p:txBody>
          <a:bodyPr/>
          <a:lstStyle/>
          <a:p>
            <a:fld id="{2DD8A973-C883-434E-8DF7-F6C70AB02386}" type="slidenum">
              <a:rPr lang="zh-TW" altLang="en-US" smtClean="0"/>
              <a:pPr/>
              <a:t>15</a:t>
            </a:fld>
            <a:endParaRPr lang="zh-TW" altLang="en-US"/>
          </a:p>
        </p:txBody>
      </p:sp>
    </p:spTree>
    <p:extLst>
      <p:ext uri="{BB962C8B-B14F-4D97-AF65-F5344CB8AC3E}">
        <p14:creationId xmlns:p14="http://schemas.microsoft.com/office/powerpoint/2010/main" val="110261176"/>
      </p:ext>
    </p:extLst>
  </p:cSld>
  <p:clrMapOvr>
    <a:masterClrMapping/>
  </p:clrMapOvr>
  <mc:AlternateContent xmlns:mc="http://schemas.openxmlformats.org/markup-compatibility/2006" xmlns:p14="http://schemas.microsoft.com/office/powerpoint/2010/main">
    <mc:Choice Requires="p14">
      <p:transition spd="med" p14:dur="700" advTm="21800">
        <p:fade/>
      </p:transition>
    </mc:Choice>
    <mc:Fallback xmlns="">
      <p:transition spd="med" advTm="21800">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t>研究方法</a:t>
            </a:r>
            <a:endParaRPr lang="zh-TW" altLang="en-US" dirty="0"/>
          </a:p>
        </p:txBody>
      </p:sp>
      <p:graphicFrame>
        <p:nvGraphicFramePr>
          <p:cNvPr id="9" name="內容版面配置區 3"/>
          <p:cNvGraphicFramePr>
            <a:graphicFrameLocks noGrp="1"/>
          </p:cNvGraphicFramePr>
          <p:nvPr>
            <p:ph idx="1"/>
            <p:extLst>
              <p:ext uri="{D42A27DB-BD31-4B8C-83A1-F6EECF244321}">
                <p14:modId xmlns:p14="http://schemas.microsoft.com/office/powerpoint/2010/main" val="2353906993"/>
              </p:ext>
            </p:extLst>
          </p:nvPr>
        </p:nvGraphicFramePr>
        <p:xfrm>
          <a:off x="1187450" y="1196975"/>
          <a:ext cx="7777163" cy="518477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日期版面配置區 3"/>
          <p:cNvSpPr>
            <a:spLocks noGrp="1"/>
          </p:cNvSpPr>
          <p:nvPr>
            <p:ph type="dt" sz="half" idx="10"/>
          </p:nvPr>
        </p:nvSpPr>
        <p:spPr/>
        <p:txBody>
          <a:bodyPr/>
          <a:lstStyle/>
          <a:p>
            <a:fld id="{3A784805-A664-4398-86AF-54DD05BC2F06}" type="datetime8">
              <a:rPr lang="en-US" altLang="zh-TW" smtClean="0"/>
              <a:t>7/24/2015 9:03 AM</a:t>
            </a:fld>
            <a:endParaRPr lang="zh-TW" altLang="en-US"/>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16</a:t>
            </a:fld>
            <a:endParaRPr lang="zh-TW" altLang="en-US"/>
          </a:p>
        </p:txBody>
      </p:sp>
    </p:spTree>
    <p:custDataLst>
      <p:tags r:id="rId1"/>
    </p:custDataLst>
    <p:extLst>
      <p:ext uri="{BB962C8B-B14F-4D97-AF65-F5344CB8AC3E}">
        <p14:creationId xmlns:p14="http://schemas.microsoft.com/office/powerpoint/2010/main" val="1380473314"/>
      </p:ext>
    </p:extLst>
  </p:cSld>
  <p:clrMapOvr>
    <a:masterClrMapping/>
  </p:clrMapOvr>
  <mc:AlternateContent xmlns:mc="http://schemas.openxmlformats.org/markup-compatibility/2006" xmlns:p14="http://schemas.microsoft.com/office/powerpoint/2010/main">
    <mc:Choice Requires="p14">
      <p:transition spd="med" p14:dur="700" advTm="4688">
        <p:fade/>
      </p:transition>
    </mc:Choice>
    <mc:Fallback xmlns="">
      <p:transition spd="med" advTm="4688">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研究架構和研究假設</a:t>
            </a:r>
            <a:endParaRPr lang="zh-TW" altLang="en-US" dirty="0"/>
          </a:p>
        </p:txBody>
      </p:sp>
      <p:sp>
        <p:nvSpPr>
          <p:cNvPr id="4" name="日期版面配置區 3"/>
          <p:cNvSpPr>
            <a:spLocks noGrp="1"/>
          </p:cNvSpPr>
          <p:nvPr>
            <p:ph type="dt" sz="half" idx="10"/>
          </p:nvPr>
        </p:nvSpPr>
        <p:spPr/>
        <p:txBody>
          <a:bodyPr/>
          <a:lstStyle/>
          <a:p>
            <a:fld id="{F28DE70D-2133-43E6-8AE5-DEB104742195}" type="datetime8">
              <a:rPr lang="en-US" altLang="zh-TW" smtClean="0"/>
              <a:pPr/>
              <a:t>7/24/2015 9:03 AM</a:t>
            </a:fld>
            <a:endParaRPr lang="zh-TW" altLang="en-US"/>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17</a:t>
            </a:fld>
            <a:endParaRPr lang="zh-TW" altLang="en-US"/>
          </a:p>
        </p:txBody>
      </p:sp>
      <p:graphicFrame>
        <p:nvGraphicFramePr>
          <p:cNvPr id="3" name="物件 2"/>
          <p:cNvGraphicFramePr>
            <a:graphicFrameLocks noChangeAspect="1"/>
          </p:cNvGraphicFramePr>
          <p:nvPr>
            <p:extLst>
              <p:ext uri="{D42A27DB-BD31-4B8C-83A1-F6EECF244321}">
                <p14:modId xmlns:p14="http://schemas.microsoft.com/office/powerpoint/2010/main" val="3118970987"/>
              </p:ext>
            </p:extLst>
          </p:nvPr>
        </p:nvGraphicFramePr>
        <p:xfrm>
          <a:off x="1475656" y="1556792"/>
          <a:ext cx="7383774" cy="4680520"/>
        </p:xfrm>
        <a:graphic>
          <a:graphicData uri="http://schemas.openxmlformats.org/presentationml/2006/ole">
            <mc:AlternateContent xmlns:mc="http://schemas.openxmlformats.org/markup-compatibility/2006">
              <mc:Choice xmlns:v="urn:schemas-microsoft-com:vml" Requires="v">
                <p:oleObj spid="_x0000_s1222" name="Visio" r:id="rId4" imgW="4535046" imgH="2326814" progId="Visio.Drawing.11">
                  <p:embed/>
                </p:oleObj>
              </mc:Choice>
              <mc:Fallback>
                <p:oleObj name="Visio" r:id="rId4" imgW="4535046" imgH="2326814" progId="Visio.Drawing.11">
                  <p:embed/>
                  <p:pic>
                    <p:nvPicPr>
                      <p:cNvPr id="0" name=""/>
                      <p:cNvPicPr/>
                      <p:nvPr/>
                    </p:nvPicPr>
                    <p:blipFill>
                      <a:blip r:embed="rId5"/>
                      <a:stretch>
                        <a:fillRect/>
                      </a:stretch>
                    </p:blipFill>
                    <p:spPr>
                      <a:xfrm>
                        <a:off x="1475656" y="1556792"/>
                        <a:ext cx="7383774" cy="4680520"/>
                      </a:xfrm>
                      <a:prstGeom prst="rect">
                        <a:avLst/>
                      </a:prstGeom>
                    </p:spPr>
                  </p:pic>
                </p:oleObj>
              </mc:Fallback>
            </mc:AlternateContent>
          </a:graphicData>
        </a:graphic>
      </p:graphicFrame>
    </p:spTree>
    <p:extLst>
      <p:ext uri="{BB962C8B-B14F-4D97-AF65-F5344CB8AC3E}">
        <p14:creationId xmlns:p14="http://schemas.microsoft.com/office/powerpoint/2010/main" val="1939308484"/>
      </p:ext>
    </p:extLst>
  </p:cSld>
  <p:clrMapOvr>
    <a:masterClrMapping/>
  </p:clrMapOvr>
  <mc:AlternateContent xmlns:mc="http://schemas.openxmlformats.org/markup-compatibility/2006" xmlns:p14="http://schemas.microsoft.com/office/powerpoint/2010/main">
    <mc:Choice Requires="p14">
      <p:transition spd="med" p14:dur="700" advTm="12905">
        <p:fade/>
      </p:transition>
    </mc:Choice>
    <mc:Fallback xmlns="">
      <p:transition spd="med" advTm="12905">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solidFill>
            <a:srgbClr val="FFFF99"/>
          </a:solidFill>
        </p:spPr>
        <p:txBody>
          <a:bodyPr/>
          <a:lstStyle/>
          <a:p>
            <a:r>
              <a:rPr lang="zh-TW" altLang="en-US" smtClean="0"/>
              <a:t> 研究對象</a:t>
            </a:r>
            <a:endParaRPr lang="zh-TW" altLang="en-US" dirty="0"/>
          </a:p>
        </p:txBody>
      </p:sp>
      <p:sp>
        <p:nvSpPr>
          <p:cNvPr id="3" name="內容版面配置區 2"/>
          <p:cNvSpPr>
            <a:spLocks noGrp="1"/>
          </p:cNvSpPr>
          <p:nvPr>
            <p:ph idx="1"/>
          </p:nvPr>
        </p:nvSpPr>
        <p:spPr/>
        <p:txBody>
          <a:bodyPr/>
          <a:lstStyle/>
          <a:p>
            <a:pPr marL="367200" indent="-288000">
              <a:spcBef>
                <a:spcPts val="0"/>
              </a:spcBef>
              <a:spcAft>
                <a:spcPts val="600"/>
              </a:spcAft>
            </a:pPr>
            <a:r>
              <a:rPr lang="zh-TW" altLang="en-US" dirty="0" smtClean="0">
                <a:solidFill>
                  <a:srgbClr val="FF0000"/>
                </a:solidFill>
              </a:rPr>
              <a:t>有機專賣店和有機農夫市集</a:t>
            </a:r>
            <a:endParaRPr lang="en-US" altLang="zh-TW" dirty="0" smtClean="0">
              <a:solidFill>
                <a:srgbClr val="FF0000"/>
              </a:solidFill>
            </a:endParaRPr>
          </a:p>
          <a:p>
            <a:pPr marL="367200" indent="-288000">
              <a:spcBef>
                <a:spcPts val="0"/>
              </a:spcBef>
              <a:spcAft>
                <a:spcPts val="600"/>
              </a:spcAft>
              <a:buNone/>
            </a:pPr>
            <a:r>
              <a:rPr lang="zh-TW" altLang="en-US" dirty="0" smtClean="0"/>
              <a:t>   分台灣主婦聯盟合作社</a:t>
            </a:r>
            <a:r>
              <a:rPr lang="zh-TW" altLang="zh-TW" dirty="0" smtClean="0"/>
              <a:t>、</a:t>
            </a:r>
            <a:r>
              <a:rPr lang="zh-TW" altLang="en-US" dirty="0" smtClean="0"/>
              <a:t>里仁有機商店、消保有機農夫市集和微風市集之消費者</a:t>
            </a:r>
            <a:r>
              <a:rPr lang="en-US" altLang="zh-TW" dirty="0" smtClean="0"/>
              <a:t>(</a:t>
            </a:r>
            <a:r>
              <a:rPr lang="zh-TW" altLang="zh-TW" dirty="0" smtClean="0"/>
              <a:t>亦稱之為經常接觸有機農產品之消費者</a:t>
            </a:r>
            <a:r>
              <a:rPr lang="en-US" altLang="zh-TW" dirty="0" smtClean="0"/>
              <a:t>)</a:t>
            </a:r>
            <a:endParaRPr lang="zh-TW" altLang="en-US" dirty="0" smtClean="0"/>
          </a:p>
          <a:p>
            <a:pPr marL="367200" indent="-288000">
              <a:spcBef>
                <a:spcPts val="0"/>
              </a:spcBef>
              <a:spcAft>
                <a:spcPts val="600"/>
              </a:spcAft>
            </a:pPr>
            <a:r>
              <a:rPr lang="zh-TW" altLang="en-US" dirty="0" smtClean="0">
                <a:solidFill>
                  <a:srgbClr val="FF0000"/>
                </a:solidFill>
              </a:rPr>
              <a:t>連鎖量販店和超市</a:t>
            </a:r>
            <a:endParaRPr lang="en-US" altLang="zh-TW" dirty="0" smtClean="0">
              <a:solidFill>
                <a:srgbClr val="FF0000"/>
              </a:solidFill>
            </a:endParaRPr>
          </a:p>
          <a:p>
            <a:pPr marL="367200" indent="-288000">
              <a:spcBef>
                <a:spcPts val="0"/>
              </a:spcBef>
              <a:spcAft>
                <a:spcPts val="600"/>
              </a:spcAft>
              <a:buNone/>
            </a:pPr>
            <a:r>
              <a:rPr lang="zh-TW" altLang="en-US" dirty="0" smtClean="0"/>
              <a:t>   分</a:t>
            </a:r>
            <a:r>
              <a:rPr lang="zh-TW" altLang="zh-TW" dirty="0" smtClean="0"/>
              <a:t>松青超市、家樂福、台糖量販店和全聯</a:t>
            </a:r>
            <a:r>
              <a:rPr lang="en-US" altLang="zh-TW" dirty="0" smtClean="0"/>
              <a:t>  </a:t>
            </a:r>
            <a:r>
              <a:rPr lang="zh-TW" altLang="zh-TW" dirty="0" smtClean="0"/>
              <a:t>福利中心之消費者</a:t>
            </a:r>
            <a:endParaRPr lang="en-US" altLang="zh-TW" dirty="0" smtClean="0"/>
          </a:p>
          <a:p>
            <a:pPr marL="82296" indent="0">
              <a:buNone/>
            </a:pPr>
            <a:endParaRPr lang="zh-TW" altLang="en-US" dirty="0" smtClean="0"/>
          </a:p>
          <a:p>
            <a:endParaRPr lang="zh-TW" altLang="en-US" dirty="0"/>
          </a:p>
        </p:txBody>
      </p:sp>
      <p:sp>
        <p:nvSpPr>
          <p:cNvPr id="4" name="日期版面配置區 3"/>
          <p:cNvSpPr>
            <a:spLocks noGrp="1"/>
          </p:cNvSpPr>
          <p:nvPr>
            <p:ph type="dt" sz="half" idx="10"/>
          </p:nvPr>
        </p:nvSpPr>
        <p:spPr/>
        <p:txBody>
          <a:bodyPr/>
          <a:lstStyle/>
          <a:p>
            <a:fld id="{2D159075-4537-4FF0-8F6F-BE0EA619508D}" type="datetime8">
              <a:rPr lang="en-US" altLang="zh-TW" smtClean="0"/>
              <a:pPr/>
              <a:t>7/24/2015 9:03 AM</a:t>
            </a:fld>
            <a:endParaRPr lang="zh-TW" altLang="en-US"/>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18</a:t>
            </a:fld>
            <a:endParaRPr lang="zh-TW" altLang="en-US"/>
          </a:p>
        </p:txBody>
      </p:sp>
    </p:spTree>
    <p:extLst>
      <p:ext uri="{BB962C8B-B14F-4D97-AF65-F5344CB8AC3E}">
        <p14:creationId xmlns:p14="http://schemas.microsoft.com/office/powerpoint/2010/main" val="3295653613"/>
      </p:ext>
    </p:extLst>
  </p:cSld>
  <p:clrMapOvr>
    <a:masterClrMapping/>
  </p:clrMapOvr>
  <mc:AlternateContent xmlns:mc="http://schemas.openxmlformats.org/markup-compatibility/2006" xmlns:p14="http://schemas.microsoft.com/office/powerpoint/2010/main">
    <mc:Choice Requires="p14">
      <p:transition spd="med" p14:dur="700" advTm="21737">
        <p:fade/>
      </p:transition>
    </mc:Choice>
    <mc:Fallback xmlns="">
      <p:transition spd="med" advTm="21737">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 抽樣方法</a:t>
            </a:r>
            <a:r>
              <a:rPr lang="en-US" altLang="zh-TW" smtClean="0"/>
              <a:t>(1/2)</a:t>
            </a:r>
            <a:endParaRPr lang="zh-TW" altLang="en-US" dirty="0"/>
          </a:p>
        </p:txBody>
      </p:sp>
      <p:sp>
        <p:nvSpPr>
          <p:cNvPr id="3" name="內容版面配置區 2"/>
          <p:cNvSpPr>
            <a:spLocks noGrp="1"/>
          </p:cNvSpPr>
          <p:nvPr>
            <p:ph idx="1"/>
          </p:nvPr>
        </p:nvSpPr>
        <p:spPr/>
        <p:txBody>
          <a:bodyPr/>
          <a:lstStyle/>
          <a:p>
            <a:pPr>
              <a:spcBef>
                <a:spcPts val="0"/>
              </a:spcBef>
              <a:spcAft>
                <a:spcPts val="600"/>
              </a:spcAft>
            </a:pPr>
            <a:r>
              <a:rPr lang="zh-TW" altLang="en-US" dirty="0" smtClean="0"/>
              <a:t>依照高雄市各行政區域之人口數約</a:t>
            </a:r>
            <a:r>
              <a:rPr lang="en-US" altLang="zh-TW" dirty="0" smtClean="0"/>
              <a:t>0.02 %</a:t>
            </a:r>
            <a:r>
              <a:rPr lang="zh-TW" altLang="en-US" dirty="0" smtClean="0"/>
              <a:t>比率取得各區問卷樣本數</a:t>
            </a:r>
          </a:p>
          <a:p>
            <a:pPr>
              <a:spcBef>
                <a:spcPts val="0"/>
              </a:spcBef>
              <a:spcAft>
                <a:spcPts val="600"/>
              </a:spcAft>
            </a:pPr>
            <a:r>
              <a:rPr lang="zh-TW" altLang="en-US" dirty="0" smtClean="0"/>
              <a:t>以各區人口數超過</a:t>
            </a:r>
            <a:r>
              <a:rPr lang="en-US" altLang="zh-TW" dirty="0" smtClean="0"/>
              <a:t>5</a:t>
            </a:r>
            <a:r>
              <a:rPr lang="zh-TW" altLang="en-US" dirty="0" smtClean="0"/>
              <a:t>萬人以上發放問卷共計</a:t>
            </a:r>
            <a:r>
              <a:rPr lang="en-US" altLang="zh-TW" dirty="0" smtClean="0"/>
              <a:t>16</a:t>
            </a:r>
            <a:r>
              <a:rPr lang="zh-TW" altLang="en-US" dirty="0" smtClean="0"/>
              <a:t>區</a:t>
            </a:r>
          </a:p>
          <a:p>
            <a:pPr>
              <a:spcBef>
                <a:spcPts val="0"/>
              </a:spcBef>
              <a:spcAft>
                <a:spcPts val="600"/>
              </a:spcAft>
            </a:pPr>
            <a:r>
              <a:rPr lang="en-US" altLang="zh-TW" dirty="0" smtClean="0"/>
              <a:t>2014</a:t>
            </a:r>
            <a:r>
              <a:rPr lang="zh-TW" altLang="en-US" dirty="0" smtClean="0"/>
              <a:t>年</a:t>
            </a:r>
            <a:r>
              <a:rPr lang="en-US" altLang="zh-TW" dirty="0" smtClean="0"/>
              <a:t>4</a:t>
            </a:r>
            <a:r>
              <a:rPr lang="zh-TW" altLang="en-US" dirty="0" smtClean="0"/>
              <a:t>月</a:t>
            </a:r>
            <a:r>
              <a:rPr lang="en-US" altLang="zh-TW" dirty="0" smtClean="0"/>
              <a:t>19</a:t>
            </a:r>
            <a:r>
              <a:rPr lang="zh-TW" altLang="en-US" dirty="0" smtClean="0"/>
              <a:t>日至</a:t>
            </a:r>
            <a:r>
              <a:rPr lang="en-US" altLang="zh-TW" dirty="0" smtClean="0"/>
              <a:t>5</a:t>
            </a:r>
            <a:r>
              <a:rPr lang="zh-TW" altLang="en-US" dirty="0" smtClean="0"/>
              <a:t>月</a:t>
            </a:r>
            <a:r>
              <a:rPr lang="en-US" altLang="zh-TW" dirty="0" smtClean="0"/>
              <a:t>2</a:t>
            </a:r>
            <a:r>
              <a:rPr lang="zh-TW" altLang="en-US" dirty="0" smtClean="0"/>
              <a:t>日，發放</a:t>
            </a:r>
            <a:r>
              <a:rPr lang="en-US" altLang="zh-TW" dirty="0" smtClean="0"/>
              <a:t>400</a:t>
            </a:r>
            <a:r>
              <a:rPr lang="zh-TW" altLang="en-US" dirty="0" smtClean="0"/>
              <a:t>份正式問卷，有效問卷總計</a:t>
            </a:r>
            <a:r>
              <a:rPr lang="en-US" altLang="zh-TW" dirty="0" smtClean="0"/>
              <a:t>394</a:t>
            </a:r>
            <a:r>
              <a:rPr lang="zh-TW" altLang="en-US" dirty="0" smtClean="0"/>
              <a:t>份，回收問卷有效率達</a:t>
            </a:r>
            <a:r>
              <a:rPr lang="en-US" altLang="zh-TW" dirty="0" smtClean="0"/>
              <a:t>99 %</a:t>
            </a:r>
          </a:p>
          <a:p>
            <a:endParaRPr lang="zh-TW" altLang="en-US" dirty="0"/>
          </a:p>
        </p:txBody>
      </p:sp>
      <p:sp>
        <p:nvSpPr>
          <p:cNvPr id="4" name="日期版面配置區 3"/>
          <p:cNvSpPr>
            <a:spLocks noGrp="1"/>
          </p:cNvSpPr>
          <p:nvPr>
            <p:ph type="dt" sz="half" idx="10"/>
          </p:nvPr>
        </p:nvSpPr>
        <p:spPr/>
        <p:txBody>
          <a:bodyPr/>
          <a:lstStyle/>
          <a:p>
            <a:fld id="{FD79211C-ED1A-4721-8B3F-40D7923BE7F8}" type="datetime8">
              <a:rPr lang="en-US" altLang="zh-TW" smtClean="0"/>
              <a:pPr/>
              <a:t>7/24/2015 9:03 AM</a:t>
            </a:fld>
            <a:endParaRPr lang="zh-TW" altLang="en-US"/>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19</a:t>
            </a:fld>
            <a:endParaRPr lang="zh-TW" altLang="en-US"/>
          </a:p>
        </p:txBody>
      </p:sp>
    </p:spTree>
    <p:extLst>
      <p:ext uri="{BB962C8B-B14F-4D97-AF65-F5344CB8AC3E}">
        <p14:creationId xmlns:p14="http://schemas.microsoft.com/office/powerpoint/2010/main" val="221045103"/>
      </p:ext>
    </p:extLst>
  </p:cSld>
  <p:clrMapOvr>
    <a:masterClrMapping/>
  </p:clrMapOvr>
  <mc:AlternateContent xmlns:mc="http://schemas.openxmlformats.org/markup-compatibility/2006" xmlns:p14="http://schemas.microsoft.com/office/powerpoint/2010/main">
    <mc:Choice Requires="p14">
      <p:transition spd="med" p14:dur="700" advTm="18381">
        <p:fade/>
      </p:transition>
    </mc:Choice>
    <mc:Fallback xmlns="">
      <p:transition spd="med" advTm="18381">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大綱</a:t>
            </a:r>
            <a:endParaRPr lang="zh-TW" altLang="en-US" dirty="0"/>
          </a:p>
        </p:txBody>
      </p:sp>
      <p:graphicFrame>
        <p:nvGraphicFramePr>
          <p:cNvPr id="7" name="內容版面配置區 3"/>
          <p:cNvGraphicFramePr>
            <a:graphicFrameLocks noGrp="1"/>
          </p:cNvGraphicFramePr>
          <p:nvPr>
            <p:ph idx="1"/>
            <p:extLst>
              <p:ext uri="{D42A27DB-BD31-4B8C-83A1-F6EECF244321}">
                <p14:modId xmlns:p14="http://schemas.microsoft.com/office/powerpoint/2010/main" val="3833835322"/>
              </p:ext>
            </p:extLst>
          </p:nvPr>
        </p:nvGraphicFramePr>
        <p:xfrm>
          <a:off x="1187450" y="1196975"/>
          <a:ext cx="7777163" cy="51847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日期版面配置區 7"/>
          <p:cNvSpPr>
            <a:spLocks noGrp="1"/>
          </p:cNvSpPr>
          <p:nvPr>
            <p:ph type="dt" sz="half" idx="10"/>
          </p:nvPr>
        </p:nvSpPr>
        <p:spPr/>
        <p:txBody>
          <a:bodyPr/>
          <a:lstStyle/>
          <a:p>
            <a:fld id="{9B142C16-B18F-41E5-B46C-2DDFDFC07DC6}" type="datetime8">
              <a:rPr lang="en-US" altLang="zh-TW" smtClean="0"/>
              <a:pPr/>
              <a:t>7/24/2015 9:03 AM</a:t>
            </a:fld>
            <a:endParaRPr lang="zh-TW" altLang="en-US"/>
          </a:p>
        </p:txBody>
      </p:sp>
      <p:sp>
        <p:nvSpPr>
          <p:cNvPr id="9" name="投影片編號版面配置區 8"/>
          <p:cNvSpPr>
            <a:spLocks noGrp="1"/>
          </p:cNvSpPr>
          <p:nvPr>
            <p:ph type="sldNum" sz="quarter" idx="12"/>
          </p:nvPr>
        </p:nvSpPr>
        <p:spPr/>
        <p:txBody>
          <a:bodyPr/>
          <a:lstStyle/>
          <a:p>
            <a:fld id="{2DD8A973-C883-434E-8DF7-F6C70AB02386}" type="slidenum">
              <a:rPr lang="zh-TW" altLang="en-US" smtClean="0"/>
              <a:pPr/>
              <a:t>2</a:t>
            </a:fld>
            <a:endParaRPr lang="zh-TW" altLang="en-US"/>
          </a:p>
        </p:txBody>
      </p:sp>
      <p:sp>
        <p:nvSpPr>
          <p:cNvPr id="3" name="文字方塊 2"/>
          <p:cNvSpPr txBox="1"/>
          <p:nvPr/>
        </p:nvSpPr>
        <p:spPr>
          <a:xfrm>
            <a:off x="1370374" y="1553290"/>
            <a:ext cx="648072" cy="584775"/>
          </a:xfrm>
          <a:prstGeom prst="rect">
            <a:avLst/>
          </a:prstGeom>
          <a:noFill/>
        </p:spPr>
        <p:txBody>
          <a:bodyPr wrap="square" rtlCol="0">
            <a:spAutoFit/>
          </a:bodyPr>
          <a:lstStyle/>
          <a:p>
            <a:pPr algn="ctr"/>
            <a:r>
              <a:rPr lang="zh-TW" altLang="en-US" sz="3200" dirty="0" smtClean="0">
                <a:solidFill>
                  <a:srgbClr val="FF0000"/>
                </a:solidFill>
              </a:rPr>
              <a:t>一</a:t>
            </a:r>
            <a:endParaRPr lang="zh-TW" altLang="en-US" sz="3200" dirty="0">
              <a:solidFill>
                <a:srgbClr val="FF0000"/>
              </a:solidFill>
            </a:endParaRPr>
          </a:p>
        </p:txBody>
      </p:sp>
      <p:sp>
        <p:nvSpPr>
          <p:cNvPr id="10" name="文字方塊 9"/>
          <p:cNvSpPr txBox="1"/>
          <p:nvPr/>
        </p:nvSpPr>
        <p:spPr>
          <a:xfrm>
            <a:off x="1856396" y="2540815"/>
            <a:ext cx="648072" cy="584775"/>
          </a:xfrm>
          <a:prstGeom prst="rect">
            <a:avLst/>
          </a:prstGeom>
          <a:noFill/>
        </p:spPr>
        <p:txBody>
          <a:bodyPr wrap="square" rtlCol="0">
            <a:spAutoFit/>
          </a:bodyPr>
          <a:lstStyle/>
          <a:p>
            <a:pPr algn="ctr"/>
            <a:r>
              <a:rPr lang="zh-TW" altLang="en-US" sz="3200" dirty="0">
                <a:solidFill>
                  <a:srgbClr val="FF0000"/>
                </a:solidFill>
              </a:rPr>
              <a:t>二</a:t>
            </a:r>
          </a:p>
        </p:txBody>
      </p:sp>
      <p:sp>
        <p:nvSpPr>
          <p:cNvPr id="11" name="文字方塊 10"/>
          <p:cNvSpPr txBox="1"/>
          <p:nvPr/>
        </p:nvSpPr>
        <p:spPr>
          <a:xfrm>
            <a:off x="1982512" y="3528340"/>
            <a:ext cx="648072" cy="584775"/>
          </a:xfrm>
          <a:prstGeom prst="rect">
            <a:avLst/>
          </a:prstGeom>
          <a:noFill/>
        </p:spPr>
        <p:txBody>
          <a:bodyPr wrap="square" rtlCol="0">
            <a:spAutoFit/>
          </a:bodyPr>
          <a:lstStyle/>
          <a:p>
            <a:pPr algn="ctr"/>
            <a:r>
              <a:rPr lang="zh-TW" altLang="en-US" sz="3200" dirty="0" smtClean="0">
                <a:solidFill>
                  <a:srgbClr val="FF0000"/>
                </a:solidFill>
              </a:rPr>
              <a:t>三</a:t>
            </a:r>
            <a:endParaRPr lang="zh-TW" altLang="en-US" sz="3200" dirty="0">
              <a:solidFill>
                <a:srgbClr val="FF0000"/>
              </a:solidFill>
            </a:endParaRPr>
          </a:p>
        </p:txBody>
      </p:sp>
      <p:sp>
        <p:nvSpPr>
          <p:cNvPr id="12" name="文字方塊 11"/>
          <p:cNvSpPr txBox="1"/>
          <p:nvPr/>
        </p:nvSpPr>
        <p:spPr>
          <a:xfrm>
            <a:off x="1856396" y="4483245"/>
            <a:ext cx="648072" cy="584775"/>
          </a:xfrm>
          <a:prstGeom prst="rect">
            <a:avLst/>
          </a:prstGeom>
          <a:noFill/>
        </p:spPr>
        <p:txBody>
          <a:bodyPr wrap="square" rtlCol="0">
            <a:spAutoFit/>
          </a:bodyPr>
          <a:lstStyle/>
          <a:p>
            <a:pPr algn="ctr"/>
            <a:r>
              <a:rPr lang="zh-TW" altLang="en-US" sz="3200" dirty="0">
                <a:solidFill>
                  <a:srgbClr val="FF0000"/>
                </a:solidFill>
              </a:rPr>
              <a:t>四</a:t>
            </a:r>
          </a:p>
        </p:txBody>
      </p:sp>
      <p:sp>
        <p:nvSpPr>
          <p:cNvPr id="13" name="文字方塊 12"/>
          <p:cNvSpPr txBox="1"/>
          <p:nvPr/>
        </p:nvSpPr>
        <p:spPr>
          <a:xfrm>
            <a:off x="1370374" y="5470770"/>
            <a:ext cx="648072" cy="584775"/>
          </a:xfrm>
          <a:prstGeom prst="rect">
            <a:avLst/>
          </a:prstGeom>
          <a:noFill/>
        </p:spPr>
        <p:txBody>
          <a:bodyPr wrap="square" rtlCol="0">
            <a:spAutoFit/>
          </a:bodyPr>
          <a:lstStyle/>
          <a:p>
            <a:pPr algn="ctr"/>
            <a:r>
              <a:rPr lang="zh-TW" altLang="en-US" sz="3200" dirty="0" smtClean="0">
                <a:solidFill>
                  <a:srgbClr val="FF0000"/>
                </a:solidFill>
              </a:rPr>
              <a:t>五</a:t>
            </a:r>
            <a:endParaRPr lang="zh-TW" altLang="en-US" sz="3200" dirty="0">
              <a:solidFill>
                <a:srgbClr val="FF0000"/>
              </a:solidFill>
            </a:endParaRPr>
          </a:p>
        </p:txBody>
      </p:sp>
    </p:spTree>
    <p:extLst>
      <p:ext uri="{BB962C8B-B14F-4D97-AF65-F5344CB8AC3E}">
        <p14:creationId xmlns:p14="http://schemas.microsoft.com/office/powerpoint/2010/main" val="2524969307"/>
      </p:ext>
    </p:extLst>
  </p:cSld>
  <p:clrMapOvr>
    <a:masterClrMapping/>
  </p:clrMapOvr>
  <mc:AlternateContent xmlns:mc="http://schemas.openxmlformats.org/markup-compatibility/2006" xmlns:p14="http://schemas.microsoft.com/office/powerpoint/2010/main">
    <mc:Choice Requires="p14">
      <p:transition spd="med" p14:dur="700" advTm="6068">
        <p:fade/>
      </p:transition>
    </mc:Choice>
    <mc:Fallback xmlns="">
      <p:transition spd="med" advTm="6068">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內容版面配置區 5"/>
          <p:cNvGraphicFramePr>
            <a:graphicFrameLocks noGrp="1"/>
          </p:cNvGraphicFramePr>
          <p:nvPr>
            <p:ph sz="half" idx="1"/>
            <p:extLst>
              <p:ext uri="{D42A27DB-BD31-4B8C-83A1-F6EECF244321}">
                <p14:modId xmlns:p14="http://schemas.microsoft.com/office/powerpoint/2010/main" val="2502284847"/>
              </p:ext>
            </p:extLst>
          </p:nvPr>
        </p:nvGraphicFramePr>
        <p:xfrm>
          <a:off x="1116013" y="1185863"/>
          <a:ext cx="3816881" cy="5188796"/>
        </p:xfrm>
        <a:graphic>
          <a:graphicData uri="http://schemas.openxmlformats.org/drawingml/2006/table">
            <a:tbl>
              <a:tblPr firstRow="1" bandRow="1">
                <a:tableStyleId>{69012ECD-51FC-41F1-AA8D-1B2483CD663E}</a:tableStyleId>
              </a:tblPr>
              <a:tblGrid>
                <a:gridCol w="922593"/>
                <a:gridCol w="1348153"/>
                <a:gridCol w="1546135"/>
              </a:tblGrid>
              <a:tr h="623486">
                <a:tc>
                  <a:txBody>
                    <a:bodyPr/>
                    <a:lstStyle/>
                    <a:p>
                      <a:pPr indent="0" algn="ctr" eaLnBrk="0" hangingPunct="0">
                        <a:lnSpc>
                          <a:spcPct val="100000"/>
                        </a:lnSpc>
                        <a:spcAft>
                          <a:spcPts val="0"/>
                        </a:spcAft>
                        <a:tabLst>
                          <a:tab pos="121920" algn="l"/>
                          <a:tab pos="152400" algn="dec"/>
                        </a:tabLst>
                      </a:pPr>
                      <a:r>
                        <a:rPr lang="zh-TW" sz="2200" kern="100" baseline="0" dirty="0">
                          <a:effectLst/>
                          <a:latin typeface="Times New Roman" panose="02020603050405020304" pitchFamily="18" charset="0"/>
                          <a:ea typeface="微軟正黑體" panose="020B0604030504040204" pitchFamily="34" charset="-120"/>
                        </a:rPr>
                        <a:t>地區</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solidFill>
                      <a:srgbClr val="031BC9"/>
                    </a:solidFill>
                  </a:tcPr>
                </a:tc>
                <a:tc>
                  <a:txBody>
                    <a:bodyPr/>
                    <a:lstStyle/>
                    <a:p>
                      <a:pPr indent="0" algn="ctr" eaLnBrk="0" hangingPunct="0">
                        <a:lnSpc>
                          <a:spcPct val="100000"/>
                        </a:lnSpc>
                        <a:spcAft>
                          <a:spcPts val="0"/>
                        </a:spcAft>
                        <a:tabLst>
                          <a:tab pos="121920" algn="l"/>
                          <a:tab pos="152400" algn="dec"/>
                        </a:tabLst>
                      </a:pPr>
                      <a:r>
                        <a:rPr lang="zh-TW" altLang="en-US" sz="2200" kern="100" baseline="0" dirty="0" smtClean="0">
                          <a:effectLst/>
                          <a:latin typeface="Times New Roman" panose="02020603050405020304" pitchFamily="18" charset="0"/>
                          <a:ea typeface="微軟正黑體" panose="020B0604030504040204" pitchFamily="34" charset="-120"/>
                        </a:rPr>
                        <a:t>問卷數</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solidFill>
                      <a:srgbClr val="031BC9"/>
                    </a:solidFill>
                  </a:tcPr>
                </a:tc>
                <a:tc>
                  <a:txBody>
                    <a:bodyPr/>
                    <a:lstStyle/>
                    <a:p>
                      <a:pPr indent="0" algn="ctr" eaLnBrk="0" hangingPunct="0">
                        <a:lnSpc>
                          <a:spcPct val="100000"/>
                        </a:lnSpc>
                        <a:spcAft>
                          <a:spcPts val="0"/>
                        </a:spcAft>
                        <a:tabLst>
                          <a:tab pos="588010" algn="dec"/>
                        </a:tabLst>
                      </a:pPr>
                      <a:r>
                        <a:rPr lang="zh-TW" sz="2200" kern="100" baseline="0" dirty="0" smtClean="0">
                          <a:effectLst/>
                          <a:latin typeface="Times New Roman" panose="02020603050405020304" pitchFamily="18" charset="0"/>
                          <a:ea typeface="微軟正黑體" panose="020B0604030504040204" pitchFamily="34" charset="-120"/>
                        </a:rPr>
                        <a:t>人口</a:t>
                      </a:r>
                      <a:r>
                        <a:rPr lang="zh-TW" sz="2200" kern="100" baseline="0" dirty="0">
                          <a:effectLst/>
                          <a:latin typeface="Times New Roman" panose="02020603050405020304" pitchFamily="18" charset="0"/>
                          <a:ea typeface="微軟正黑體" panose="020B0604030504040204" pitchFamily="34" charset="-120"/>
                        </a:rPr>
                        <a:t>數</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solidFill>
                      <a:srgbClr val="031BC9"/>
                    </a:solidFill>
                  </a:tcPr>
                </a:tc>
              </a:tr>
              <a:tr h="545761">
                <a:tc>
                  <a:txBody>
                    <a:bodyPr/>
                    <a:lstStyle/>
                    <a:p>
                      <a:pPr indent="0" algn="ctr" eaLnBrk="0" hangingPunct="0">
                        <a:lnSpc>
                          <a:spcPct val="100000"/>
                        </a:lnSpc>
                        <a:spcAft>
                          <a:spcPts val="0"/>
                        </a:spcAft>
                        <a:tabLst>
                          <a:tab pos="121920" algn="l"/>
                          <a:tab pos="152400" algn="dec"/>
                        </a:tabLst>
                      </a:pPr>
                      <a:r>
                        <a:rPr lang="zh-TW" sz="2200" kern="100" baseline="0" dirty="0">
                          <a:effectLst/>
                          <a:latin typeface="Times New Roman" panose="02020603050405020304" pitchFamily="18" charset="0"/>
                          <a:ea typeface="微軟正黑體" panose="020B0604030504040204" pitchFamily="34" charset="-120"/>
                        </a:rPr>
                        <a:t>鹽埕區</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579120" algn="dec"/>
                        </a:tabLst>
                      </a:pPr>
                      <a:r>
                        <a:rPr lang="en-US" sz="2200" kern="100" baseline="0" dirty="0">
                          <a:effectLst/>
                          <a:latin typeface="Times New Roman" panose="02020603050405020304" pitchFamily="18" charset="0"/>
                          <a:ea typeface="微軟正黑體" panose="020B0604030504040204" pitchFamily="34" charset="-120"/>
                        </a:rPr>
                        <a:t>5</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588010" algn="dec"/>
                        </a:tabLst>
                      </a:pPr>
                      <a:r>
                        <a:rPr lang="en-US" sz="2200" kern="100" baseline="0" dirty="0">
                          <a:effectLst/>
                          <a:latin typeface="Times New Roman" panose="02020603050405020304" pitchFamily="18" charset="0"/>
                          <a:ea typeface="微軟正黑體" panose="020B0604030504040204" pitchFamily="34" charset="-120"/>
                        </a:rPr>
                        <a:t>25,846</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r>
              <a:tr h="545761">
                <a:tc>
                  <a:txBody>
                    <a:bodyPr/>
                    <a:lstStyle/>
                    <a:p>
                      <a:pPr indent="0" algn="ctr" eaLnBrk="0" hangingPunct="0">
                        <a:lnSpc>
                          <a:spcPct val="100000"/>
                        </a:lnSpc>
                        <a:spcAft>
                          <a:spcPts val="0"/>
                        </a:spcAft>
                        <a:tabLst>
                          <a:tab pos="121920" algn="l"/>
                          <a:tab pos="152400" algn="dec"/>
                        </a:tabLst>
                      </a:pPr>
                      <a:r>
                        <a:rPr lang="zh-TW" sz="2200" kern="100" baseline="0" dirty="0">
                          <a:effectLst/>
                          <a:latin typeface="Times New Roman" panose="02020603050405020304" pitchFamily="18" charset="0"/>
                          <a:ea typeface="微軟正黑體" panose="020B0604030504040204" pitchFamily="34" charset="-120"/>
                        </a:rPr>
                        <a:t>鼓山區</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579120" algn="dec"/>
                        </a:tabLst>
                      </a:pPr>
                      <a:r>
                        <a:rPr lang="en-US" sz="2200" kern="100" baseline="0" dirty="0">
                          <a:effectLst/>
                          <a:latin typeface="Times New Roman" panose="02020603050405020304" pitchFamily="18" charset="0"/>
                          <a:ea typeface="微軟正黑體" panose="020B0604030504040204" pitchFamily="34" charset="-120"/>
                        </a:rPr>
                        <a:t>24</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588010" algn="dec"/>
                        </a:tabLst>
                      </a:pPr>
                      <a:r>
                        <a:rPr lang="en-US" sz="2200" kern="100" baseline="0" dirty="0">
                          <a:effectLst/>
                          <a:latin typeface="Times New Roman" panose="02020603050405020304" pitchFamily="18" charset="0"/>
                          <a:ea typeface="微軟正黑體" panose="020B0604030504040204" pitchFamily="34" charset="-120"/>
                        </a:rPr>
                        <a:t>135,170</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r>
              <a:tr h="545761">
                <a:tc>
                  <a:txBody>
                    <a:bodyPr/>
                    <a:lstStyle/>
                    <a:p>
                      <a:pPr indent="0" algn="ctr" eaLnBrk="0" hangingPunct="0">
                        <a:lnSpc>
                          <a:spcPct val="100000"/>
                        </a:lnSpc>
                        <a:spcAft>
                          <a:spcPts val="0"/>
                        </a:spcAft>
                        <a:tabLst>
                          <a:tab pos="121920" algn="l"/>
                          <a:tab pos="152400" algn="dec"/>
                        </a:tabLst>
                      </a:pPr>
                      <a:r>
                        <a:rPr lang="zh-TW" sz="2200" kern="100" baseline="0" dirty="0">
                          <a:effectLst/>
                          <a:latin typeface="Times New Roman" panose="02020603050405020304" pitchFamily="18" charset="0"/>
                          <a:ea typeface="微軟正黑體" panose="020B0604030504040204" pitchFamily="34" charset="-120"/>
                        </a:rPr>
                        <a:t>左營區</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579120" algn="dec"/>
                        </a:tabLst>
                      </a:pPr>
                      <a:r>
                        <a:rPr lang="en-US" sz="2200" kern="100" baseline="0" dirty="0">
                          <a:effectLst/>
                          <a:latin typeface="Times New Roman" panose="02020603050405020304" pitchFamily="18" charset="0"/>
                          <a:ea typeface="微軟正黑體" panose="020B0604030504040204" pitchFamily="34" charset="-120"/>
                        </a:rPr>
                        <a:t>35</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588010" algn="dec"/>
                        </a:tabLst>
                      </a:pPr>
                      <a:r>
                        <a:rPr lang="en-US" sz="2200" kern="100" baseline="0" dirty="0">
                          <a:effectLst/>
                          <a:latin typeface="Times New Roman" panose="02020603050405020304" pitchFamily="18" charset="0"/>
                          <a:ea typeface="微軟正黑體" panose="020B0604030504040204" pitchFamily="34" charset="-120"/>
                        </a:rPr>
                        <a:t>195,436</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r>
              <a:tr h="545761">
                <a:tc>
                  <a:txBody>
                    <a:bodyPr/>
                    <a:lstStyle/>
                    <a:p>
                      <a:pPr indent="0" algn="ctr" eaLnBrk="0" hangingPunct="0">
                        <a:lnSpc>
                          <a:spcPct val="100000"/>
                        </a:lnSpc>
                        <a:spcAft>
                          <a:spcPts val="0"/>
                        </a:spcAft>
                        <a:tabLst>
                          <a:tab pos="121920" algn="l"/>
                          <a:tab pos="152400" algn="dec"/>
                        </a:tabLst>
                      </a:pPr>
                      <a:r>
                        <a:rPr lang="zh-TW" sz="2200" kern="100" baseline="0">
                          <a:effectLst/>
                          <a:latin typeface="Times New Roman" panose="02020603050405020304" pitchFamily="18" charset="0"/>
                          <a:ea typeface="微軟正黑體" panose="020B0604030504040204" pitchFamily="34" charset="-120"/>
                        </a:rPr>
                        <a:t>楠梓區</a:t>
                      </a:r>
                      <a:endParaRPr lang="zh-TW" sz="2200" b="0" i="0" kern="100" baseline="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579120" algn="dec"/>
                        </a:tabLst>
                      </a:pPr>
                      <a:r>
                        <a:rPr lang="en-US" sz="2200" kern="100" baseline="0" dirty="0">
                          <a:effectLst/>
                          <a:latin typeface="Times New Roman" panose="02020603050405020304" pitchFamily="18" charset="0"/>
                          <a:ea typeface="微軟正黑體" panose="020B0604030504040204" pitchFamily="34" charset="-120"/>
                        </a:rPr>
                        <a:t>32</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588010" algn="dec"/>
                        </a:tabLst>
                      </a:pPr>
                      <a:r>
                        <a:rPr lang="en-US" sz="2200" kern="100" baseline="0" dirty="0">
                          <a:effectLst/>
                          <a:latin typeface="Times New Roman" panose="02020603050405020304" pitchFamily="18" charset="0"/>
                          <a:ea typeface="微軟正黑體" panose="020B0604030504040204" pitchFamily="34" charset="-120"/>
                        </a:rPr>
                        <a:t>177,684</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r>
              <a:tr h="623728">
                <a:tc>
                  <a:txBody>
                    <a:bodyPr/>
                    <a:lstStyle/>
                    <a:p>
                      <a:pPr indent="0" algn="ctr" eaLnBrk="0" hangingPunct="0">
                        <a:lnSpc>
                          <a:spcPct val="100000"/>
                        </a:lnSpc>
                        <a:spcAft>
                          <a:spcPts val="0"/>
                        </a:spcAft>
                        <a:tabLst>
                          <a:tab pos="121920" algn="l"/>
                          <a:tab pos="152400" algn="dec"/>
                        </a:tabLst>
                      </a:pPr>
                      <a:r>
                        <a:rPr lang="zh-TW" sz="2200" kern="100" baseline="0">
                          <a:effectLst/>
                          <a:latin typeface="Times New Roman" panose="02020603050405020304" pitchFamily="18" charset="0"/>
                          <a:ea typeface="微軟正黑體" panose="020B0604030504040204" pitchFamily="34" charset="-120"/>
                        </a:rPr>
                        <a:t>三民區</a:t>
                      </a:r>
                      <a:endParaRPr lang="zh-TW" sz="2200" b="0" i="0" kern="100" baseline="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579120" algn="dec"/>
                        </a:tabLst>
                      </a:pPr>
                      <a:r>
                        <a:rPr lang="en-US" sz="2200" kern="100" baseline="0" dirty="0">
                          <a:effectLst/>
                          <a:latin typeface="Times New Roman" panose="02020603050405020304" pitchFamily="18" charset="0"/>
                          <a:ea typeface="微軟正黑體" panose="020B0604030504040204" pitchFamily="34" charset="-120"/>
                        </a:rPr>
                        <a:t>63</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588010" algn="dec"/>
                        </a:tabLst>
                      </a:pPr>
                      <a:r>
                        <a:rPr lang="en-US" sz="2200" kern="100" baseline="0" dirty="0">
                          <a:effectLst/>
                          <a:latin typeface="Times New Roman" panose="02020603050405020304" pitchFamily="18" charset="0"/>
                          <a:ea typeface="微軟正黑體" panose="020B0604030504040204" pitchFamily="34" charset="-120"/>
                        </a:rPr>
                        <a:t>348,408</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r>
              <a:tr h="589049">
                <a:tc>
                  <a:txBody>
                    <a:bodyPr/>
                    <a:lstStyle/>
                    <a:p>
                      <a:pPr indent="0" algn="ctr" eaLnBrk="0" hangingPunct="0">
                        <a:lnSpc>
                          <a:spcPct val="100000"/>
                        </a:lnSpc>
                        <a:spcAft>
                          <a:spcPts val="0"/>
                        </a:spcAft>
                        <a:tabLst>
                          <a:tab pos="121920" algn="l"/>
                          <a:tab pos="152400" algn="dec"/>
                        </a:tabLst>
                      </a:pPr>
                      <a:r>
                        <a:rPr lang="zh-TW" sz="2200" kern="100" baseline="0">
                          <a:effectLst/>
                          <a:latin typeface="Times New Roman" panose="02020603050405020304" pitchFamily="18" charset="0"/>
                          <a:ea typeface="微軟正黑體" panose="020B0604030504040204" pitchFamily="34" charset="-120"/>
                        </a:rPr>
                        <a:t>新興區</a:t>
                      </a:r>
                      <a:endParaRPr lang="zh-TW" sz="2200" b="0" i="0" kern="100" baseline="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579120" algn="dec"/>
                        </a:tabLst>
                      </a:pPr>
                      <a:r>
                        <a:rPr lang="en-US" sz="2200" kern="100" baseline="0" dirty="0">
                          <a:effectLst/>
                          <a:latin typeface="Times New Roman" panose="02020603050405020304" pitchFamily="18" charset="0"/>
                          <a:ea typeface="微軟正黑體" panose="020B0604030504040204" pitchFamily="34" charset="-120"/>
                        </a:rPr>
                        <a:t>10</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588010" algn="dec"/>
                        </a:tabLst>
                      </a:pPr>
                      <a:r>
                        <a:rPr lang="en-US" sz="2200" kern="100" baseline="0" dirty="0">
                          <a:effectLst/>
                          <a:latin typeface="Times New Roman" panose="02020603050405020304" pitchFamily="18" charset="0"/>
                          <a:ea typeface="微軟正黑體" panose="020B0604030504040204" pitchFamily="34" charset="-120"/>
                        </a:rPr>
                        <a:t>53,134</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r>
              <a:tr h="580440">
                <a:tc>
                  <a:txBody>
                    <a:bodyPr/>
                    <a:lstStyle/>
                    <a:p>
                      <a:pPr indent="0" algn="ctr" eaLnBrk="0" hangingPunct="0">
                        <a:lnSpc>
                          <a:spcPct val="100000"/>
                        </a:lnSpc>
                        <a:spcAft>
                          <a:spcPts val="0"/>
                        </a:spcAft>
                        <a:tabLst>
                          <a:tab pos="121920" algn="l"/>
                          <a:tab pos="152400" algn="dec"/>
                        </a:tabLst>
                      </a:pPr>
                      <a:r>
                        <a:rPr lang="zh-TW" sz="2200" kern="100" baseline="0">
                          <a:effectLst/>
                          <a:latin typeface="Times New Roman" panose="02020603050405020304" pitchFamily="18" charset="0"/>
                          <a:ea typeface="微軟正黑體" panose="020B0604030504040204" pitchFamily="34" charset="-120"/>
                        </a:rPr>
                        <a:t>前金區</a:t>
                      </a:r>
                      <a:endParaRPr lang="zh-TW" sz="2200" b="0" i="0" kern="100" baseline="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579120" algn="dec"/>
                        </a:tabLst>
                      </a:pPr>
                      <a:r>
                        <a:rPr lang="en-US" sz="2200" kern="100" baseline="0">
                          <a:effectLst/>
                          <a:latin typeface="Times New Roman" panose="02020603050405020304" pitchFamily="18" charset="0"/>
                          <a:ea typeface="微軟正黑體" panose="020B0604030504040204" pitchFamily="34" charset="-120"/>
                        </a:rPr>
                        <a:t>5</a:t>
                      </a:r>
                      <a:endParaRPr lang="zh-TW" sz="2200" b="0" i="0" kern="100" baseline="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588010" algn="dec"/>
                        </a:tabLst>
                      </a:pPr>
                      <a:r>
                        <a:rPr lang="en-US" sz="2200" kern="100" baseline="0" dirty="0">
                          <a:effectLst/>
                          <a:latin typeface="Times New Roman" panose="02020603050405020304" pitchFamily="18" charset="0"/>
                          <a:ea typeface="微軟正黑體" panose="020B0604030504040204" pitchFamily="34" charset="-120"/>
                        </a:rPr>
                        <a:t>27,987</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r>
              <a:tr h="589049">
                <a:tc>
                  <a:txBody>
                    <a:bodyPr/>
                    <a:lstStyle/>
                    <a:p>
                      <a:pPr indent="0" algn="ctr" eaLnBrk="0" hangingPunct="0">
                        <a:lnSpc>
                          <a:spcPct val="100000"/>
                        </a:lnSpc>
                        <a:spcAft>
                          <a:spcPts val="0"/>
                        </a:spcAft>
                        <a:tabLst>
                          <a:tab pos="121920" algn="l"/>
                          <a:tab pos="152400" algn="dec"/>
                        </a:tabLst>
                      </a:pPr>
                      <a:r>
                        <a:rPr lang="zh-TW" sz="2200" kern="100" baseline="0">
                          <a:effectLst/>
                          <a:latin typeface="Times New Roman" panose="02020603050405020304" pitchFamily="18" charset="0"/>
                          <a:ea typeface="微軟正黑體" panose="020B0604030504040204" pitchFamily="34" charset="-120"/>
                        </a:rPr>
                        <a:t>苓雅區</a:t>
                      </a:r>
                      <a:endParaRPr lang="zh-TW" sz="2200" b="0" i="0" kern="100" baseline="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579120" algn="dec"/>
                        </a:tabLst>
                      </a:pPr>
                      <a:r>
                        <a:rPr lang="en-US" sz="2200" kern="100" baseline="0" dirty="0">
                          <a:effectLst/>
                          <a:latin typeface="Times New Roman" panose="02020603050405020304" pitchFamily="18" charset="0"/>
                          <a:ea typeface="微軟正黑體" panose="020B0604030504040204" pitchFamily="34" charset="-120"/>
                        </a:rPr>
                        <a:t>32</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588010" algn="dec"/>
                        </a:tabLst>
                      </a:pPr>
                      <a:r>
                        <a:rPr lang="en-US" sz="2200" kern="100" baseline="0" dirty="0">
                          <a:effectLst/>
                          <a:latin typeface="Times New Roman" panose="02020603050405020304" pitchFamily="18" charset="0"/>
                          <a:ea typeface="微軟正黑體" panose="020B0604030504040204" pitchFamily="34" charset="-120"/>
                        </a:rPr>
                        <a:t>177,543</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r>
            </a:tbl>
          </a:graphicData>
        </a:graphic>
      </p:graphicFrame>
      <p:pic>
        <p:nvPicPr>
          <p:cNvPr id="7" name="內容版面配置區 6"/>
          <p:cNvPicPr>
            <a:picLocks noGrp="1" noChangeAspect="1"/>
          </p:cNvPicPr>
          <p:nvPr>
            <p:ph sz="half" idx="2"/>
          </p:nvPr>
        </p:nvPicPr>
        <p:blipFill>
          <a:blip r:embed="rId3"/>
          <a:stretch>
            <a:fillRect/>
          </a:stretch>
        </p:blipFill>
        <p:spPr>
          <a:xfrm>
            <a:off x="5274994" y="1196974"/>
            <a:ext cx="3705762" cy="5184775"/>
          </a:xfrm>
        </p:spPr>
      </p:pic>
      <p:sp>
        <p:nvSpPr>
          <p:cNvPr id="4" name="日期版面配置區 3"/>
          <p:cNvSpPr>
            <a:spLocks noGrp="1"/>
          </p:cNvSpPr>
          <p:nvPr>
            <p:ph type="dt" sz="half" idx="10"/>
          </p:nvPr>
        </p:nvSpPr>
        <p:spPr/>
        <p:txBody>
          <a:bodyPr/>
          <a:lstStyle/>
          <a:p>
            <a:fld id="{9399E097-D32B-424D-9B25-02DDFCB290A9}" type="datetime8">
              <a:rPr lang="en-US" altLang="zh-TW" smtClean="0"/>
              <a:pPr/>
              <a:t>7/24/2015 9:03 AM</a:t>
            </a:fld>
            <a:endParaRPr lang="zh-TW" altLang="en-US" dirty="0"/>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20</a:t>
            </a:fld>
            <a:endParaRPr lang="zh-TW" altLang="en-US"/>
          </a:p>
        </p:txBody>
      </p:sp>
      <p:sp>
        <p:nvSpPr>
          <p:cNvPr id="49" name="標題 48"/>
          <p:cNvSpPr>
            <a:spLocks noGrp="1"/>
          </p:cNvSpPr>
          <p:nvPr>
            <p:ph type="title"/>
          </p:nvPr>
        </p:nvSpPr>
        <p:spPr/>
        <p:txBody>
          <a:bodyPr/>
          <a:lstStyle/>
          <a:p>
            <a:r>
              <a:rPr lang="zh-TW" altLang="en-US" smtClean="0"/>
              <a:t>抽樣方法</a:t>
            </a:r>
            <a:r>
              <a:rPr lang="en-US" altLang="zh-TW" smtClean="0"/>
              <a:t>(2/2)</a:t>
            </a:r>
            <a:endParaRPr lang="zh-TW" altLang="en-US" dirty="0"/>
          </a:p>
        </p:txBody>
      </p:sp>
    </p:spTree>
    <p:extLst>
      <p:ext uri="{BB962C8B-B14F-4D97-AF65-F5344CB8AC3E}">
        <p14:creationId xmlns:p14="http://schemas.microsoft.com/office/powerpoint/2010/main" val="1287368841"/>
      </p:ext>
    </p:extLst>
  </p:cSld>
  <p:clrMapOvr>
    <a:masterClrMapping/>
  </p:clrMapOvr>
  <mc:AlternateContent xmlns:mc="http://schemas.openxmlformats.org/markup-compatibility/2006" xmlns:p14="http://schemas.microsoft.com/office/powerpoint/2010/main">
    <mc:Choice Requires="p14">
      <p:transition spd="med" p14:dur="700" advTm="12638">
        <p:fade/>
      </p:transition>
    </mc:Choice>
    <mc:Fallback xmlns="">
      <p:transition spd="med" advTm="12638">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 問卷設計</a:t>
            </a:r>
            <a:endParaRPr lang="zh-TW" altLang="en-US" dirty="0"/>
          </a:p>
        </p:txBody>
      </p:sp>
      <p:sp>
        <p:nvSpPr>
          <p:cNvPr id="3" name="內容版面配置區 2"/>
          <p:cNvSpPr>
            <a:spLocks noGrp="1"/>
          </p:cNvSpPr>
          <p:nvPr>
            <p:ph idx="1"/>
          </p:nvPr>
        </p:nvSpPr>
        <p:spPr/>
        <p:txBody>
          <a:bodyPr/>
          <a:lstStyle/>
          <a:p>
            <a:r>
              <a:rPr lang="zh-TW" altLang="en-US" smtClean="0"/>
              <a:t>社經背景</a:t>
            </a:r>
            <a:r>
              <a:rPr lang="en-US" altLang="zh-TW" smtClean="0"/>
              <a:t>(social demographic)</a:t>
            </a:r>
            <a:r>
              <a:rPr lang="zh-TW" altLang="en-US" smtClean="0"/>
              <a:t>：</a:t>
            </a:r>
            <a:r>
              <a:rPr lang="en-US" altLang="zh-TW" smtClean="0"/>
              <a:t>9</a:t>
            </a:r>
            <a:r>
              <a:rPr lang="zh-TW" altLang="en-US" smtClean="0"/>
              <a:t>個題項</a:t>
            </a:r>
          </a:p>
          <a:p>
            <a:r>
              <a:rPr lang="zh-TW" altLang="en-US" smtClean="0"/>
              <a:t>主觀知識</a:t>
            </a:r>
            <a:r>
              <a:rPr lang="en-US" altLang="zh-TW" smtClean="0"/>
              <a:t>(subjective knowledge)</a:t>
            </a:r>
            <a:r>
              <a:rPr lang="zh-TW" altLang="en-US" smtClean="0"/>
              <a:t>：</a:t>
            </a:r>
            <a:r>
              <a:rPr lang="en-US" altLang="zh-TW" smtClean="0"/>
              <a:t>5</a:t>
            </a:r>
            <a:r>
              <a:rPr lang="zh-TW" altLang="en-US" smtClean="0"/>
              <a:t>個題項</a:t>
            </a:r>
          </a:p>
          <a:p>
            <a:r>
              <a:rPr lang="zh-TW" altLang="en-US" smtClean="0"/>
              <a:t>客觀知識</a:t>
            </a:r>
            <a:r>
              <a:rPr lang="en-US" altLang="zh-TW" smtClean="0"/>
              <a:t>(objective knowledge)</a:t>
            </a:r>
            <a:r>
              <a:rPr lang="zh-TW" altLang="en-US" smtClean="0"/>
              <a:t>：</a:t>
            </a:r>
            <a:r>
              <a:rPr lang="en-US" altLang="zh-TW" smtClean="0"/>
              <a:t>7</a:t>
            </a:r>
            <a:r>
              <a:rPr lang="zh-TW" altLang="en-US" smtClean="0"/>
              <a:t>個題項</a:t>
            </a:r>
          </a:p>
          <a:p>
            <a:r>
              <a:rPr lang="zh-TW" altLang="en-US" smtClean="0"/>
              <a:t>態度</a:t>
            </a:r>
            <a:r>
              <a:rPr lang="en-US" altLang="zh-TW" smtClean="0"/>
              <a:t>(attitude)</a:t>
            </a:r>
            <a:r>
              <a:rPr lang="zh-TW" altLang="en-US" smtClean="0"/>
              <a:t>：</a:t>
            </a:r>
            <a:r>
              <a:rPr lang="en-US" altLang="zh-TW" smtClean="0"/>
              <a:t>10</a:t>
            </a:r>
            <a:r>
              <a:rPr lang="zh-TW" altLang="en-US" smtClean="0"/>
              <a:t>個題項</a:t>
            </a:r>
          </a:p>
          <a:p>
            <a:r>
              <a:rPr lang="zh-TW" altLang="en-US" smtClean="0"/>
              <a:t>有機農產品消費量</a:t>
            </a:r>
            <a:r>
              <a:rPr lang="en-US" altLang="zh-TW" smtClean="0"/>
              <a:t>(Organic agricultural  consumption)</a:t>
            </a:r>
            <a:r>
              <a:rPr lang="zh-TW" altLang="en-US" smtClean="0"/>
              <a:t>：</a:t>
            </a:r>
            <a:r>
              <a:rPr lang="en-US" altLang="zh-TW" smtClean="0"/>
              <a:t>1</a:t>
            </a:r>
            <a:r>
              <a:rPr lang="zh-TW" altLang="en-US" smtClean="0"/>
              <a:t>個題項</a:t>
            </a:r>
          </a:p>
          <a:p>
            <a:r>
              <a:rPr lang="zh-TW" altLang="en-US" smtClean="0"/>
              <a:t>李克特量表</a:t>
            </a:r>
            <a:r>
              <a:rPr lang="en-US" altLang="zh-TW" smtClean="0"/>
              <a:t>(Likert-scale)</a:t>
            </a:r>
            <a:r>
              <a:rPr lang="zh-TW" altLang="en-US" smtClean="0"/>
              <a:t>、名目尺度</a:t>
            </a:r>
            <a:r>
              <a:rPr lang="en-US" altLang="zh-TW" smtClean="0"/>
              <a:t>(Nominal scale)</a:t>
            </a:r>
            <a:r>
              <a:rPr lang="zh-TW" altLang="en-US" smtClean="0"/>
              <a:t>和順序尺度</a:t>
            </a:r>
            <a:r>
              <a:rPr lang="en-US" altLang="zh-TW" smtClean="0"/>
              <a:t>(Ordinal scale)</a:t>
            </a:r>
          </a:p>
          <a:p>
            <a:endParaRPr lang="zh-TW" altLang="en-US" dirty="0"/>
          </a:p>
        </p:txBody>
      </p:sp>
      <p:sp>
        <p:nvSpPr>
          <p:cNvPr id="4" name="日期版面配置區 3"/>
          <p:cNvSpPr>
            <a:spLocks noGrp="1"/>
          </p:cNvSpPr>
          <p:nvPr>
            <p:ph type="dt" sz="half" idx="10"/>
          </p:nvPr>
        </p:nvSpPr>
        <p:spPr/>
        <p:txBody>
          <a:bodyPr/>
          <a:lstStyle/>
          <a:p>
            <a:fld id="{15829686-4DC0-4267-9A04-14A7B7593935}" type="datetime8">
              <a:rPr lang="en-US" altLang="zh-TW" smtClean="0"/>
              <a:pPr/>
              <a:t>7/24/2015 9:03 AM</a:t>
            </a:fld>
            <a:endParaRPr lang="zh-TW" altLang="en-US"/>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21</a:t>
            </a:fld>
            <a:endParaRPr lang="zh-TW" altLang="en-US"/>
          </a:p>
        </p:txBody>
      </p:sp>
    </p:spTree>
    <p:extLst>
      <p:ext uri="{BB962C8B-B14F-4D97-AF65-F5344CB8AC3E}">
        <p14:creationId xmlns:p14="http://schemas.microsoft.com/office/powerpoint/2010/main" val="2259300633"/>
      </p:ext>
    </p:extLst>
  </p:cSld>
  <p:clrMapOvr>
    <a:masterClrMapping/>
  </p:clrMapOvr>
  <mc:AlternateContent xmlns:mc="http://schemas.openxmlformats.org/markup-compatibility/2006" xmlns:p14="http://schemas.microsoft.com/office/powerpoint/2010/main">
    <mc:Choice Requires="p14">
      <p:transition spd="med" p14:dur="700" advTm="27274">
        <p:fade/>
      </p:transition>
    </mc:Choice>
    <mc:Fallback xmlns="">
      <p:transition spd="med" advTm="27274">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內容版面配置區 5"/>
          <p:cNvGraphicFramePr>
            <a:graphicFrameLocks noGrp="1"/>
          </p:cNvGraphicFramePr>
          <p:nvPr>
            <p:ph idx="1"/>
            <p:extLst>
              <p:ext uri="{D42A27DB-BD31-4B8C-83A1-F6EECF244321}">
                <p14:modId xmlns:p14="http://schemas.microsoft.com/office/powerpoint/2010/main" val="3794041797"/>
              </p:ext>
            </p:extLst>
          </p:nvPr>
        </p:nvGraphicFramePr>
        <p:xfrm>
          <a:off x="1042988" y="2205038"/>
          <a:ext cx="8101012" cy="18002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日期版面配置區 3"/>
          <p:cNvSpPr>
            <a:spLocks noGrp="1"/>
          </p:cNvSpPr>
          <p:nvPr>
            <p:ph type="dt" sz="half" idx="10"/>
          </p:nvPr>
        </p:nvSpPr>
        <p:spPr/>
        <p:txBody>
          <a:bodyPr/>
          <a:lstStyle/>
          <a:p>
            <a:fld id="{C7B88D61-439F-4D42-8898-6034EA76197E}" type="datetime8">
              <a:rPr lang="en-US" altLang="zh-TW" smtClean="0"/>
              <a:pPr/>
              <a:t>7/24/2015 9:03 AM</a:t>
            </a:fld>
            <a:endParaRPr lang="zh-TW" altLang="en-US"/>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22</a:t>
            </a:fld>
            <a:endParaRPr lang="zh-TW" altLang="en-US"/>
          </a:p>
        </p:txBody>
      </p:sp>
    </p:spTree>
    <p:extLst>
      <p:ext uri="{BB962C8B-B14F-4D97-AF65-F5344CB8AC3E}">
        <p14:creationId xmlns:p14="http://schemas.microsoft.com/office/powerpoint/2010/main" val="1571511549"/>
      </p:ext>
    </p:extLst>
  </p:cSld>
  <p:clrMapOvr>
    <a:masterClrMapping/>
  </p:clrMapOvr>
  <mc:AlternateContent xmlns:mc="http://schemas.openxmlformats.org/markup-compatibility/2006" xmlns:p14="http://schemas.microsoft.com/office/powerpoint/2010/main">
    <mc:Choice Requires="p14">
      <p:transition spd="med" p14:dur="700" advTm="4026">
        <p:fade/>
      </p:transition>
    </mc:Choice>
    <mc:Fallback xmlns="">
      <p:transition spd="med" advTm="4026">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 社經背景</a:t>
            </a:r>
            <a:endParaRPr lang="zh-TW" altLang="en-US" dirty="0"/>
          </a:p>
        </p:txBody>
      </p:sp>
      <p:graphicFrame>
        <p:nvGraphicFramePr>
          <p:cNvPr id="10" name="內容版面配置區 9"/>
          <p:cNvGraphicFramePr>
            <a:graphicFrameLocks noGrp="1"/>
          </p:cNvGraphicFramePr>
          <p:nvPr>
            <p:ph idx="1"/>
            <p:extLst>
              <p:ext uri="{D42A27DB-BD31-4B8C-83A1-F6EECF244321}">
                <p14:modId xmlns:p14="http://schemas.microsoft.com/office/powerpoint/2010/main" val="2400359121"/>
              </p:ext>
            </p:extLst>
          </p:nvPr>
        </p:nvGraphicFramePr>
        <p:xfrm>
          <a:off x="1187450" y="1196975"/>
          <a:ext cx="7777163" cy="5349240"/>
        </p:xfrm>
        <a:graphic>
          <a:graphicData uri="http://schemas.openxmlformats.org/drawingml/2006/table">
            <a:tbl>
              <a:tblPr firstRow="1" bandRow="1">
                <a:tableStyleId>{69012ECD-51FC-41F1-AA8D-1B2483CD663E}</a:tableStyleId>
              </a:tblPr>
              <a:tblGrid>
                <a:gridCol w="2212735"/>
                <a:gridCol w="5564428"/>
              </a:tblGrid>
              <a:tr h="413600">
                <a:tc>
                  <a:txBody>
                    <a:bodyPr/>
                    <a:lstStyle/>
                    <a:p>
                      <a:pPr algn="ctr"/>
                      <a:r>
                        <a:rPr lang="zh-TW" altLang="en-US" sz="2200" baseline="0" dirty="0" smtClean="0">
                          <a:latin typeface="Times New Roman" panose="02020603050405020304" pitchFamily="18" charset="0"/>
                          <a:ea typeface="微軟正黑體" panose="020B0604030504040204" pitchFamily="34" charset="-120"/>
                        </a:rPr>
                        <a:t>問項</a:t>
                      </a:r>
                      <a:endParaRPr lang="zh-TW" altLang="en-US" sz="2200" b="0" baseline="0" dirty="0">
                        <a:solidFill>
                          <a:schemeClr val="tx1"/>
                        </a:solidFill>
                        <a:latin typeface="Times New Roman" panose="02020603050405020304" pitchFamily="18" charset="0"/>
                        <a:ea typeface="微軟正黑體" panose="020B0604030504040204" pitchFamily="34" charset="-120"/>
                      </a:endParaRPr>
                    </a:p>
                  </a:txBody>
                  <a:tcPr marL="78033" marR="78033">
                    <a:solidFill>
                      <a:srgbClr val="031BC9"/>
                    </a:solidFill>
                  </a:tcPr>
                </a:tc>
                <a:tc>
                  <a:txBody>
                    <a:bodyPr/>
                    <a:lstStyle/>
                    <a:p>
                      <a:pPr algn="ctr"/>
                      <a:r>
                        <a:rPr lang="zh-TW" altLang="en-US" sz="2200" baseline="0" dirty="0" smtClean="0">
                          <a:latin typeface="Times New Roman" panose="02020603050405020304" pitchFamily="18" charset="0"/>
                          <a:ea typeface="微軟正黑體" panose="020B0604030504040204" pitchFamily="34" charset="-120"/>
                        </a:rPr>
                        <a:t>屬性分布</a:t>
                      </a:r>
                      <a:endParaRPr lang="zh-TW" altLang="en-US" sz="2200" b="0" baseline="0" dirty="0">
                        <a:solidFill>
                          <a:schemeClr val="tx1"/>
                        </a:solidFill>
                        <a:latin typeface="Times New Roman" panose="02020603050405020304" pitchFamily="18" charset="0"/>
                        <a:ea typeface="微軟正黑體" panose="020B0604030504040204" pitchFamily="34" charset="-120"/>
                      </a:endParaRPr>
                    </a:p>
                  </a:txBody>
                  <a:tcPr marL="78033" marR="78033">
                    <a:solidFill>
                      <a:srgbClr val="031BC9"/>
                    </a:solidFill>
                  </a:tcPr>
                </a:tc>
              </a:tr>
              <a:tr h="413600">
                <a:tc>
                  <a:txBody>
                    <a:bodyPr/>
                    <a:lstStyle/>
                    <a:p>
                      <a:pPr algn="just">
                        <a:spcBef>
                          <a:spcPts val="600"/>
                        </a:spcBef>
                      </a:pPr>
                      <a:r>
                        <a:rPr lang="zh-TW" altLang="en-US" sz="2200" baseline="0" dirty="0" smtClean="0">
                          <a:latin typeface="Times New Roman" panose="02020603050405020304" pitchFamily="18" charset="0"/>
                          <a:ea typeface="微軟正黑體" panose="020B0604030504040204" pitchFamily="34" charset="-120"/>
                        </a:rPr>
                        <a:t>性別</a:t>
                      </a:r>
                      <a:endParaRPr lang="zh-TW" altLang="en-US" sz="2200" b="0" baseline="0" dirty="0">
                        <a:solidFill>
                          <a:schemeClr val="tx1"/>
                        </a:solidFill>
                        <a:latin typeface="Times New Roman" panose="02020603050405020304" pitchFamily="18" charset="0"/>
                        <a:ea typeface="微軟正黑體" panose="020B0604030504040204" pitchFamily="34" charset="-120"/>
                      </a:endParaRPr>
                    </a:p>
                  </a:txBody>
                  <a:tcPr marL="78033" marR="78033" anchor="ctr"/>
                </a:tc>
                <a:tc>
                  <a:txBody>
                    <a:bodyPr/>
                    <a:lstStyle/>
                    <a:p>
                      <a:pPr marL="0" indent="0" algn="just" eaLnBrk="0" hangingPunct="0">
                        <a:lnSpc>
                          <a:spcPct val="100000"/>
                        </a:lnSpc>
                        <a:spcAft>
                          <a:spcPts val="0"/>
                        </a:spcAft>
                        <a:tabLst>
                          <a:tab pos="152400" algn="dec"/>
                        </a:tabLst>
                      </a:pPr>
                      <a:r>
                        <a:rPr lang="zh-TW" sz="2200" kern="100" baseline="0" dirty="0" smtClean="0">
                          <a:effectLst/>
                          <a:latin typeface="Times New Roman" panose="02020603050405020304" pitchFamily="18" charset="0"/>
                          <a:ea typeface="微軟正黑體" panose="020B0604030504040204" pitchFamily="34" charset="-120"/>
                        </a:rPr>
                        <a:t>男性</a:t>
                      </a:r>
                      <a:r>
                        <a:rPr lang="en-US" altLang="zh-TW" sz="2200" kern="100" baseline="0" dirty="0" smtClean="0">
                          <a:effectLst/>
                          <a:latin typeface="Times New Roman" panose="02020603050405020304" pitchFamily="18" charset="0"/>
                          <a:ea typeface="微軟正黑體" panose="020B0604030504040204" pitchFamily="34" charset="-120"/>
                        </a:rPr>
                        <a:t>(33.2</a:t>
                      </a:r>
                      <a:r>
                        <a:rPr lang="zh-TW" altLang="en-US" sz="2200" kern="100" baseline="0" dirty="0" smtClean="0">
                          <a:effectLst/>
                          <a:latin typeface="Times New Roman" panose="02020603050405020304" pitchFamily="18" charset="0"/>
                          <a:ea typeface="微軟正黑體" panose="020B0604030504040204" pitchFamily="34" charset="-120"/>
                        </a:rPr>
                        <a:t> </a:t>
                      </a:r>
                      <a:r>
                        <a:rPr lang="en-US" altLang="zh-TW" sz="2200" kern="100" baseline="0" dirty="0" smtClean="0">
                          <a:effectLst/>
                          <a:latin typeface="Times New Roman" panose="02020603050405020304" pitchFamily="18" charset="0"/>
                          <a:ea typeface="微軟正黑體" panose="020B0604030504040204" pitchFamily="34" charset="-120"/>
                        </a:rPr>
                        <a:t>%)</a:t>
                      </a:r>
                      <a:r>
                        <a:rPr lang="zh-TW" altLang="en-US" sz="2200" kern="100" baseline="0" dirty="0" smtClean="0">
                          <a:effectLst/>
                          <a:latin typeface="Times New Roman" panose="02020603050405020304" pitchFamily="18" charset="0"/>
                          <a:ea typeface="微軟正黑體" panose="020B0604030504040204" pitchFamily="34" charset="-120"/>
                        </a:rPr>
                        <a:t>、女性</a:t>
                      </a:r>
                      <a:r>
                        <a:rPr lang="en-US" altLang="zh-TW" sz="2200" kern="100" baseline="0" dirty="0" smtClean="0">
                          <a:effectLst/>
                          <a:latin typeface="Times New Roman" panose="02020603050405020304" pitchFamily="18" charset="0"/>
                          <a:ea typeface="微軟正黑體" panose="020B0604030504040204" pitchFamily="34" charset="-120"/>
                        </a:rPr>
                        <a:t>(66.8</a:t>
                      </a:r>
                      <a:r>
                        <a:rPr lang="zh-TW" altLang="en-US" sz="2200" kern="100" baseline="0" dirty="0" smtClean="0">
                          <a:effectLst/>
                          <a:latin typeface="Times New Roman" panose="02020603050405020304" pitchFamily="18" charset="0"/>
                          <a:ea typeface="微軟正黑體" panose="020B0604030504040204" pitchFamily="34" charset="-120"/>
                        </a:rPr>
                        <a:t> </a:t>
                      </a:r>
                      <a:r>
                        <a:rPr lang="en-US" altLang="zh-TW" sz="2200" kern="100" baseline="0" dirty="0" smtClean="0">
                          <a:effectLst/>
                          <a:latin typeface="Times New Roman" panose="02020603050405020304" pitchFamily="18" charset="0"/>
                          <a:ea typeface="微軟正黑體" panose="020B0604030504040204" pitchFamily="34" charset="-120"/>
                        </a:rPr>
                        <a:t>%)</a:t>
                      </a:r>
                      <a:endParaRPr lang="zh-TW" sz="2200" b="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15173" marR="15173" marT="0" marB="0" anchor="ctr"/>
                </a:tc>
              </a:tr>
              <a:tr h="413600">
                <a:tc>
                  <a:txBody>
                    <a:bodyPr/>
                    <a:lstStyle/>
                    <a:p>
                      <a:pPr algn="just">
                        <a:spcBef>
                          <a:spcPts val="600"/>
                        </a:spcBef>
                      </a:pPr>
                      <a:r>
                        <a:rPr lang="zh-TW" altLang="en-US" sz="2200" baseline="0" dirty="0" smtClean="0">
                          <a:latin typeface="Times New Roman" panose="02020603050405020304" pitchFamily="18" charset="0"/>
                          <a:ea typeface="微軟正黑體" panose="020B0604030504040204" pitchFamily="34" charset="-120"/>
                        </a:rPr>
                        <a:t>年齡</a:t>
                      </a:r>
                      <a:endParaRPr lang="zh-TW" altLang="en-US" sz="2200" b="0" baseline="0" dirty="0">
                        <a:solidFill>
                          <a:schemeClr val="tx1"/>
                        </a:solidFill>
                        <a:latin typeface="Times New Roman" panose="02020603050405020304" pitchFamily="18" charset="0"/>
                        <a:ea typeface="微軟正黑體" panose="020B0604030504040204" pitchFamily="34" charset="-120"/>
                      </a:endParaRPr>
                    </a:p>
                  </a:txBody>
                  <a:tcPr marL="78033" marR="78033" anchor="ctr"/>
                </a:tc>
                <a:tc>
                  <a:txBody>
                    <a:bodyPr/>
                    <a:lstStyle/>
                    <a:p>
                      <a:pPr marL="0" indent="0" algn="just" eaLnBrk="0" hangingPunct="0">
                        <a:lnSpc>
                          <a:spcPct val="100000"/>
                        </a:lnSpc>
                        <a:spcAft>
                          <a:spcPts val="0"/>
                        </a:spcAft>
                        <a:tabLst>
                          <a:tab pos="152400" algn="dec"/>
                        </a:tabLst>
                      </a:pPr>
                      <a:r>
                        <a:rPr lang="en-US" altLang="zh-TW" sz="2200" kern="100" baseline="0" dirty="0" smtClean="0">
                          <a:effectLst/>
                          <a:latin typeface="Times New Roman" panose="02020603050405020304" pitchFamily="18" charset="0"/>
                          <a:ea typeface="微軟正黑體" panose="020B0604030504040204" pitchFamily="34" charset="-120"/>
                        </a:rPr>
                        <a:t>36~40</a:t>
                      </a:r>
                      <a:r>
                        <a:rPr lang="zh-TW" altLang="en-US" sz="2200" kern="100" baseline="0" dirty="0" smtClean="0">
                          <a:effectLst/>
                          <a:latin typeface="Times New Roman" panose="02020603050405020304" pitchFamily="18" charset="0"/>
                          <a:ea typeface="微軟正黑體" panose="020B0604030504040204" pitchFamily="34" charset="-120"/>
                        </a:rPr>
                        <a:t>歲</a:t>
                      </a:r>
                      <a:r>
                        <a:rPr lang="en-US" altLang="zh-TW" sz="2200" kern="100" baseline="0" dirty="0" smtClean="0">
                          <a:effectLst/>
                          <a:latin typeface="Times New Roman" panose="02020603050405020304" pitchFamily="18" charset="0"/>
                          <a:ea typeface="微軟正黑體" panose="020B0604030504040204" pitchFamily="34" charset="-120"/>
                        </a:rPr>
                        <a:t>(16.2</a:t>
                      </a:r>
                      <a:r>
                        <a:rPr lang="zh-TW" altLang="en-US" sz="2200" kern="100" baseline="0" dirty="0" smtClean="0">
                          <a:effectLst/>
                          <a:latin typeface="Times New Roman" panose="02020603050405020304" pitchFamily="18" charset="0"/>
                          <a:ea typeface="微軟正黑體" panose="020B0604030504040204" pitchFamily="34" charset="-120"/>
                        </a:rPr>
                        <a:t> </a:t>
                      </a:r>
                      <a:r>
                        <a:rPr lang="en-US" altLang="zh-TW" sz="2200" kern="100" baseline="0" dirty="0" smtClean="0">
                          <a:effectLst/>
                          <a:latin typeface="Times New Roman" panose="02020603050405020304" pitchFamily="18" charset="0"/>
                          <a:ea typeface="微軟正黑體" panose="020B0604030504040204" pitchFamily="34" charset="-120"/>
                        </a:rPr>
                        <a:t>%)</a:t>
                      </a:r>
                      <a:r>
                        <a:rPr lang="zh-TW" altLang="en-US" sz="2200" kern="100" baseline="0" dirty="0" smtClean="0">
                          <a:effectLst/>
                          <a:latin typeface="Times New Roman" panose="02020603050405020304" pitchFamily="18" charset="0"/>
                          <a:ea typeface="微軟正黑體" panose="020B0604030504040204" pitchFamily="34" charset="-120"/>
                        </a:rPr>
                        <a:t> 、</a:t>
                      </a:r>
                      <a:r>
                        <a:rPr lang="en-US" altLang="zh-TW" sz="2200" kern="100" baseline="0" dirty="0" smtClean="0">
                          <a:effectLst/>
                          <a:latin typeface="Times New Roman" panose="02020603050405020304" pitchFamily="18" charset="0"/>
                          <a:ea typeface="微軟正黑體" panose="020B0604030504040204" pitchFamily="34" charset="-120"/>
                        </a:rPr>
                        <a:t>14~45</a:t>
                      </a:r>
                      <a:r>
                        <a:rPr lang="zh-TW" altLang="en-US" sz="2200" kern="100" baseline="0" dirty="0" smtClean="0">
                          <a:effectLst/>
                          <a:latin typeface="Times New Roman" panose="02020603050405020304" pitchFamily="18" charset="0"/>
                          <a:ea typeface="微軟正黑體" panose="020B0604030504040204" pitchFamily="34" charset="-120"/>
                        </a:rPr>
                        <a:t>歲</a:t>
                      </a:r>
                      <a:r>
                        <a:rPr lang="en-US" altLang="zh-TW" sz="2200" kern="100" baseline="0" dirty="0" smtClean="0">
                          <a:effectLst/>
                          <a:latin typeface="Times New Roman" panose="02020603050405020304" pitchFamily="18" charset="0"/>
                          <a:ea typeface="微軟正黑體" panose="020B0604030504040204" pitchFamily="34" charset="-120"/>
                        </a:rPr>
                        <a:t>(15.5</a:t>
                      </a:r>
                      <a:r>
                        <a:rPr lang="zh-TW" altLang="en-US" sz="2200" kern="100" baseline="0" dirty="0" smtClean="0">
                          <a:effectLst/>
                          <a:latin typeface="Times New Roman" panose="02020603050405020304" pitchFamily="18" charset="0"/>
                          <a:ea typeface="微軟正黑體" panose="020B0604030504040204" pitchFamily="34" charset="-120"/>
                        </a:rPr>
                        <a:t> </a:t>
                      </a:r>
                      <a:r>
                        <a:rPr lang="en-US" altLang="zh-TW" sz="2200" kern="100" baseline="0" dirty="0" smtClean="0">
                          <a:effectLst/>
                          <a:latin typeface="Times New Roman" panose="02020603050405020304" pitchFamily="18" charset="0"/>
                          <a:ea typeface="微軟正黑體" panose="020B0604030504040204" pitchFamily="34" charset="-120"/>
                        </a:rPr>
                        <a:t>%)</a:t>
                      </a:r>
                      <a:endParaRPr lang="zh-TW" sz="2200" b="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15173" marR="15173" marT="0" marB="0" anchor="ctr"/>
                </a:tc>
              </a:tr>
              <a:tr h="413600">
                <a:tc>
                  <a:txBody>
                    <a:bodyPr/>
                    <a:lstStyle/>
                    <a:p>
                      <a:pPr algn="just">
                        <a:spcBef>
                          <a:spcPts val="600"/>
                        </a:spcBef>
                      </a:pPr>
                      <a:r>
                        <a:rPr lang="zh-TW" altLang="en-US" sz="2200" baseline="0" dirty="0" smtClean="0">
                          <a:latin typeface="Times New Roman" panose="02020603050405020304" pitchFamily="18" charset="0"/>
                          <a:ea typeface="微軟正黑體" panose="020B0604030504040204" pitchFamily="34" charset="-120"/>
                        </a:rPr>
                        <a:t>婚姻狀況</a:t>
                      </a:r>
                      <a:endParaRPr lang="zh-TW" altLang="en-US" sz="2200" b="0" baseline="0" dirty="0">
                        <a:solidFill>
                          <a:schemeClr val="tx1"/>
                        </a:solidFill>
                        <a:latin typeface="Times New Roman" panose="02020603050405020304" pitchFamily="18" charset="0"/>
                        <a:ea typeface="微軟正黑體" panose="020B0604030504040204" pitchFamily="34" charset="-120"/>
                      </a:endParaRPr>
                    </a:p>
                  </a:txBody>
                  <a:tcPr marL="78033" marR="78033" anchor="ctr"/>
                </a:tc>
                <a:tc>
                  <a:txBody>
                    <a:bodyPr/>
                    <a:lstStyle/>
                    <a:p>
                      <a:pPr marL="0" indent="0" algn="just" eaLnBrk="0" hangingPunct="0">
                        <a:lnSpc>
                          <a:spcPct val="100000"/>
                        </a:lnSpc>
                      </a:pPr>
                      <a:r>
                        <a:rPr lang="zh-TW" altLang="en-US" sz="2200" baseline="0" dirty="0" smtClean="0">
                          <a:latin typeface="Times New Roman" panose="02020603050405020304" pitchFamily="18" charset="0"/>
                          <a:ea typeface="微軟正黑體" panose="020B0604030504040204" pitchFamily="34" charset="-120"/>
                        </a:rPr>
                        <a:t>已婚</a:t>
                      </a:r>
                      <a:r>
                        <a:rPr lang="en-US" altLang="zh-TW" sz="2200" baseline="0" dirty="0" smtClean="0">
                          <a:latin typeface="Times New Roman" panose="02020603050405020304" pitchFamily="18" charset="0"/>
                          <a:ea typeface="微軟正黑體" panose="020B0604030504040204" pitchFamily="34" charset="-120"/>
                        </a:rPr>
                        <a:t>(69.3</a:t>
                      </a:r>
                      <a:r>
                        <a:rPr lang="zh-TW" altLang="en-US" sz="2200" baseline="0" dirty="0" smtClean="0">
                          <a:latin typeface="Times New Roman" panose="02020603050405020304" pitchFamily="18" charset="0"/>
                          <a:ea typeface="微軟正黑體" panose="020B0604030504040204" pitchFamily="34" charset="-120"/>
                        </a:rPr>
                        <a:t> </a:t>
                      </a:r>
                      <a:r>
                        <a:rPr lang="en-US" altLang="zh-TW" sz="2200" baseline="0" dirty="0" smtClean="0">
                          <a:latin typeface="Times New Roman" panose="02020603050405020304" pitchFamily="18" charset="0"/>
                          <a:ea typeface="微軟正黑體" panose="020B0604030504040204" pitchFamily="34" charset="-120"/>
                        </a:rPr>
                        <a:t>%)</a:t>
                      </a:r>
                      <a:r>
                        <a:rPr lang="zh-TW" altLang="en-US" sz="2200" baseline="0" dirty="0" smtClean="0">
                          <a:latin typeface="Times New Roman" panose="02020603050405020304" pitchFamily="18" charset="0"/>
                          <a:ea typeface="微軟正黑體" panose="020B0604030504040204" pitchFamily="34" charset="-120"/>
                        </a:rPr>
                        <a:t>居多</a:t>
                      </a:r>
                      <a:endParaRPr lang="zh-TW" altLang="en-US" sz="2200" b="0" baseline="0" dirty="0">
                        <a:solidFill>
                          <a:schemeClr val="tx1"/>
                        </a:solidFill>
                        <a:latin typeface="Times New Roman" panose="02020603050405020304" pitchFamily="18" charset="0"/>
                        <a:ea typeface="微軟正黑體" panose="020B0604030504040204" pitchFamily="34" charset="-120"/>
                      </a:endParaRPr>
                    </a:p>
                  </a:txBody>
                  <a:tcPr marL="78033" marR="78033" anchor="ctr"/>
                </a:tc>
              </a:tr>
              <a:tr h="413600">
                <a:tc>
                  <a:txBody>
                    <a:bodyPr/>
                    <a:lstStyle/>
                    <a:p>
                      <a:pPr algn="just">
                        <a:spcBef>
                          <a:spcPts val="600"/>
                        </a:spcBef>
                      </a:pPr>
                      <a:r>
                        <a:rPr lang="zh-TW" altLang="en-US" sz="2200" baseline="0" dirty="0" smtClean="0">
                          <a:latin typeface="Times New Roman" panose="02020603050405020304" pitchFamily="18" charset="0"/>
                          <a:ea typeface="微軟正黑體" panose="020B0604030504040204" pitchFamily="34" charset="-120"/>
                        </a:rPr>
                        <a:t>教育程度</a:t>
                      </a:r>
                      <a:endParaRPr lang="zh-TW" altLang="en-US" sz="2200" b="0" baseline="0" dirty="0">
                        <a:solidFill>
                          <a:schemeClr val="tx1"/>
                        </a:solidFill>
                        <a:latin typeface="Times New Roman" panose="02020603050405020304" pitchFamily="18" charset="0"/>
                        <a:ea typeface="微軟正黑體" panose="020B0604030504040204" pitchFamily="34" charset="-120"/>
                      </a:endParaRPr>
                    </a:p>
                  </a:txBody>
                  <a:tcPr marL="78033" marR="78033" anchor="ctr"/>
                </a:tc>
                <a:tc>
                  <a:txBody>
                    <a:bodyPr/>
                    <a:lstStyle/>
                    <a:p>
                      <a:pPr algn="just" eaLnBrk="0" hangingPunct="0"/>
                      <a:r>
                        <a:rPr lang="zh-TW" altLang="en-US" sz="2200" baseline="0" dirty="0" smtClean="0">
                          <a:latin typeface="Times New Roman" panose="02020603050405020304" pitchFamily="18" charset="0"/>
                          <a:ea typeface="微軟正黑體" panose="020B0604030504040204" pitchFamily="34" charset="-120"/>
                        </a:rPr>
                        <a:t>大學</a:t>
                      </a:r>
                      <a:r>
                        <a:rPr lang="en-US" altLang="zh-TW" sz="2200" baseline="0" dirty="0" smtClean="0">
                          <a:latin typeface="Times New Roman" panose="02020603050405020304" pitchFamily="18" charset="0"/>
                          <a:ea typeface="微軟正黑體" panose="020B0604030504040204" pitchFamily="34" charset="-120"/>
                        </a:rPr>
                        <a:t>(40.4</a:t>
                      </a:r>
                      <a:r>
                        <a:rPr lang="zh-TW" altLang="en-US" sz="2200" baseline="0" dirty="0" smtClean="0">
                          <a:latin typeface="Times New Roman" panose="02020603050405020304" pitchFamily="18" charset="0"/>
                          <a:ea typeface="微軟正黑體" panose="020B0604030504040204" pitchFamily="34" charset="-120"/>
                        </a:rPr>
                        <a:t> </a:t>
                      </a:r>
                      <a:r>
                        <a:rPr lang="en-US" altLang="zh-TW" sz="2200" baseline="0" dirty="0" smtClean="0">
                          <a:latin typeface="Times New Roman" panose="02020603050405020304" pitchFamily="18" charset="0"/>
                          <a:ea typeface="微軟正黑體" panose="020B0604030504040204" pitchFamily="34" charset="-120"/>
                        </a:rPr>
                        <a:t>%)</a:t>
                      </a:r>
                      <a:r>
                        <a:rPr lang="zh-TW" altLang="en-US" sz="2200" kern="100" baseline="0" dirty="0" smtClean="0">
                          <a:effectLst/>
                          <a:latin typeface="Times New Roman" panose="02020603050405020304" pitchFamily="18" charset="0"/>
                          <a:ea typeface="微軟正黑體" panose="020B0604030504040204" pitchFamily="34" charset="-120"/>
                        </a:rPr>
                        <a:t> 、研究所</a:t>
                      </a:r>
                      <a:r>
                        <a:rPr lang="en-US" altLang="zh-TW" sz="2200" kern="100" baseline="0" dirty="0" smtClean="0">
                          <a:effectLst/>
                          <a:latin typeface="Times New Roman" panose="02020603050405020304" pitchFamily="18" charset="0"/>
                          <a:ea typeface="微軟正黑體" panose="020B0604030504040204" pitchFamily="34" charset="-120"/>
                        </a:rPr>
                        <a:t>(20.1</a:t>
                      </a:r>
                      <a:r>
                        <a:rPr lang="zh-TW" altLang="en-US" sz="2200" kern="100" baseline="0" dirty="0" smtClean="0">
                          <a:effectLst/>
                          <a:latin typeface="Times New Roman" panose="02020603050405020304" pitchFamily="18" charset="0"/>
                          <a:ea typeface="微軟正黑體" panose="020B0604030504040204" pitchFamily="34" charset="-120"/>
                        </a:rPr>
                        <a:t> </a:t>
                      </a:r>
                      <a:r>
                        <a:rPr lang="en-US" altLang="zh-TW" sz="2200" kern="100" baseline="0" dirty="0" smtClean="0">
                          <a:effectLst/>
                          <a:latin typeface="Times New Roman" panose="02020603050405020304" pitchFamily="18" charset="0"/>
                          <a:ea typeface="微軟正黑體" panose="020B0604030504040204" pitchFamily="34" charset="-120"/>
                        </a:rPr>
                        <a:t>%)</a:t>
                      </a:r>
                      <a:endParaRPr lang="zh-TW" altLang="en-US" sz="2200" b="0" baseline="0" dirty="0">
                        <a:solidFill>
                          <a:schemeClr val="tx1"/>
                        </a:solidFill>
                        <a:latin typeface="Times New Roman" panose="02020603050405020304" pitchFamily="18" charset="0"/>
                        <a:ea typeface="微軟正黑體" panose="020B0604030504040204" pitchFamily="34" charset="-120"/>
                      </a:endParaRPr>
                    </a:p>
                  </a:txBody>
                  <a:tcPr marL="78033" marR="78033" anchor="ctr"/>
                </a:tc>
              </a:tr>
              <a:tr h="738572">
                <a:tc>
                  <a:txBody>
                    <a:bodyPr/>
                    <a:lstStyle/>
                    <a:p>
                      <a:pPr algn="just">
                        <a:spcBef>
                          <a:spcPts val="600"/>
                        </a:spcBef>
                      </a:pPr>
                      <a:r>
                        <a:rPr lang="zh-TW" altLang="en-US" sz="2200" baseline="0" dirty="0" smtClean="0">
                          <a:latin typeface="Times New Roman" panose="02020603050405020304" pitchFamily="18" charset="0"/>
                          <a:ea typeface="微軟正黑體" panose="020B0604030504040204" pitchFamily="34" charset="-120"/>
                        </a:rPr>
                        <a:t>職業</a:t>
                      </a:r>
                      <a:endParaRPr lang="zh-TW" altLang="en-US" sz="2200" b="0" baseline="0" dirty="0">
                        <a:solidFill>
                          <a:schemeClr val="tx1"/>
                        </a:solidFill>
                        <a:latin typeface="Times New Roman" panose="02020603050405020304" pitchFamily="18" charset="0"/>
                        <a:ea typeface="微軟正黑體" panose="020B0604030504040204" pitchFamily="34" charset="-120"/>
                      </a:endParaRPr>
                    </a:p>
                  </a:txBody>
                  <a:tcPr marL="78033" marR="78033" anchor="ctr"/>
                </a:tc>
                <a:tc>
                  <a:txBody>
                    <a:bodyPr/>
                    <a:lstStyle/>
                    <a:p>
                      <a:pPr algn="just" eaLnBrk="0" hangingPunct="0"/>
                      <a:r>
                        <a:rPr lang="zh-TW" altLang="en-US" sz="2200" baseline="0" dirty="0" smtClean="0">
                          <a:latin typeface="Times New Roman" panose="02020603050405020304" pitchFamily="18" charset="0"/>
                          <a:ea typeface="微軟正黑體" panose="020B0604030504040204" pitchFamily="34" charset="-120"/>
                        </a:rPr>
                        <a:t>服務業</a:t>
                      </a:r>
                      <a:r>
                        <a:rPr lang="en-US" altLang="zh-TW" sz="2200" baseline="0" dirty="0" smtClean="0">
                          <a:latin typeface="Times New Roman" panose="02020603050405020304" pitchFamily="18" charset="0"/>
                          <a:ea typeface="微軟正黑體" panose="020B0604030504040204" pitchFamily="34" charset="-120"/>
                        </a:rPr>
                        <a:t>(18.5</a:t>
                      </a:r>
                      <a:r>
                        <a:rPr lang="zh-TW" altLang="en-US" sz="2200" baseline="0" dirty="0" smtClean="0">
                          <a:latin typeface="Times New Roman" panose="02020603050405020304" pitchFamily="18" charset="0"/>
                          <a:ea typeface="微軟正黑體" panose="020B0604030504040204" pitchFamily="34" charset="-120"/>
                        </a:rPr>
                        <a:t> </a:t>
                      </a:r>
                      <a:r>
                        <a:rPr lang="en-US" altLang="zh-TW" sz="2200" baseline="0" dirty="0" smtClean="0">
                          <a:latin typeface="Times New Roman" panose="02020603050405020304" pitchFamily="18" charset="0"/>
                          <a:ea typeface="微軟正黑體" panose="020B0604030504040204" pitchFamily="34" charset="-120"/>
                        </a:rPr>
                        <a:t>%)</a:t>
                      </a:r>
                      <a:r>
                        <a:rPr lang="zh-TW" altLang="en-US" sz="2200" kern="100" baseline="0" dirty="0" smtClean="0">
                          <a:effectLst/>
                          <a:latin typeface="Times New Roman" panose="02020603050405020304" pitchFamily="18" charset="0"/>
                          <a:ea typeface="微軟正黑體" panose="020B0604030504040204" pitchFamily="34" charset="-120"/>
                        </a:rPr>
                        <a:t> 、家庭主婦</a:t>
                      </a:r>
                      <a:r>
                        <a:rPr lang="en-US" altLang="zh-TW" sz="2200" kern="100" baseline="0" dirty="0" smtClean="0">
                          <a:effectLst/>
                          <a:latin typeface="Times New Roman" panose="02020603050405020304" pitchFamily="18" charset="0"/>
                          <a:ea typeface="微軟正黑體" panose="020B0604030504040204" pitchFamily="34" charset="-120"/>
                        </a:rPr>
                        <a:t>(13.7</a:t>
                      </a:r>
                      <a:r>
                        <a:rPr lang="zh-TW" altLang="en-US" sz="2200" kern="100" baseline="0" dirty="0" smtClean="0">
                          <a:effectLst/>
                          <a:latin typeface="Times New Roman" panose="02020603050405020304" pitchFamily="18" charset="0"/>
                          <a:ea typeface="微軟正黑體" panose="020B0604030504040204" pitchFamily="34" charset="-120"/>
                        </a:rPr>
                        <a:t> </a:t>
                      </a:r>
                      <a:r>
                        <a:rPr lang="en-US" altLang="zh-TW" sz="2200" kern="100" baseline="0" dirty="0" smtClean="0">
                          <a:effectLst/>
                          <a:latin typeface="Times New Roman" panose="02020603050405020304" pitchFamily="18" charset="0"/>
                          <a:ea typeface="微軟正黑體" panose="020B0604030504040204" pitchFamily="34" charset="-120"/>
                        </a:rPr>
                        <a:t>%)</a:t>
                      </a:r>
                      <a:r>
                        <a:rPr lang="zh-TW" altLang="en-US" sz="2200" kern="100" baseline="0" dirty="0" smtClean="0">
                          <a:effectLst/>
                          <a:latin typeface="Times New Roman" panose="02020603050405020304" pitchFamily="18" charset="0"/>
                          <a:ea typeface="微軟正黑體" panose="020B0604030504040204" pitchFamily="34" charset="-120"/>
                        </a:rPr>
                        <a:t> 、教師</a:t>
                      </a:r>
                      <a:r>
                        <a:rPr lang="en-US" altLang="zh-TW" sz="2200" kern="100" baseline="0" dirty="0" smtClean="0">
                          <a:effectLst/>
                          <a:latin typeface="Times New Roman" panose="02020603050405020304" pitchFamily="18" charset="0"/>
                          <a:ea typeface="微軟正黑體" panose="020B0604030504040204" pitchFamily="34" charset="-120"/>
                        </a:rPr>
                        <a:t>(12.2</a:t>
                      </a:r>
                      <a:r>
                        <a:rPr lang="zh-TW" altLang="en-US" sz="2200" kern="100" baseline="0" dirty="0" smtClean="0">
                          <a:effectLst/>
                          <a:latin typeface="Times New Roman" panose="02020603050405020304" pitchFamily="18" charset="0"/>
                          <a:ea typeface="微軟正黑體" panose="020B0604030504040204" pitchFamily="34" charset="-120"/>
                        </a:rPr>
                        <a:t> </a:t>
                      </a:r>
                      <a:r>
                        <a:rPr lang="en-US" altLang="zh-TW" sz="2200" kern="100" baseline="0" dirty="0" smtClean="0">
                          <a:effectLst/>
                          <a:latin typeface="Times New Roman" panose="02020603050405020304" pitchFamily="18" charset="0"/>
                          <a:ea typeface="微軟正黑體" panose="020B0604030504040204" pitchFamily="34" charset="-120"/>
                        </a:rPr>
                        <a:t>%)</a:t>
                      </a:r>
                      <a:endParaRPr lang="zh-TW" altLang="en-US" sz="2200" b="0" baseline="0" dirty="0">
                        <a:solidFill>
                          <a:schemeClr val="tx1"/>
                        </a:solidFill>
                        <a:latin typeface="Times New Roman" panose="02020603050405020304" pitchFamily="18" charset="0"/>
                        <a:ea typeface="微軟正黑體" panose="020B0604030504040204" pitchFamily="34" charset="-120"/>
                      </a:endParaRPr>
                    </a:p>
                  </a:txBody>
                  <a:tcPr marL="78033" marR="78033" anchor="ctr"/>
                </a:tc>
              </a:tr>
              <a:tr h="413600">
                <a:tc>
                  <a:txBody>
                    <a:bodyPr/>
                    <a:lstStyle/>
                    <a:p>
                      <a:pPr algn="just">
                        <a:spcBef>
                          <a:spcPts val="600"/>
                        </a:spcBef>
                      </a:pPr>
                      <a:r>
                        <a:rPr lang="zh-TW" altLang="en-US" sz="2200" baseline="0" dirty="0" smtClean="0">
                          <a:latin typeface="Times New Roman" panose="02020603050405020304" pitchFamily="18" charset="0"/>
                          <a:ea typeface="微軟正黑體" panose="020B0604030504040204" pitchFamily="34" charset="-120"/>
                        </a:rPr>
                        <a:t>居住地</a:t>
                      </a:r>
                      <a:endParaRPr lang="zh-TW" altLang="en-US" sz="2200" b="0" baseline="0" dirty="0">
                        <a:solidFill>
                          <a:schemeClr val="tx1"/>
                        </a:solidFill>
                        <a:latin typeface="Times New Roman" panose="02020603050405020304" pitchFamily="18" charset="0"/>
                        <a:ea typeface="微軟正黑體" panose="020B0604030504040204" pitchFamily="34" charset="-120"/>
                      </a:endParaRPr>
                    </a:p>
                  </a:txBody>
                  <a:tcPr marL="78033" marR="78033" anchor="ctr"/>
                </a:tc>
                <a:tc>
                  <a:txBody>
                    <a:bodyPr/>
                    <a:lstStyle/>
                    <a:p>
                      <a:pPr algn="just" eaLnBrk="0" hangingPunct="0"/>
                      <a:r>
                        <a:rPr lang="zh-TW" altLang="en-US" sz="2200" baseline="0" dirty="0" smtClean="0">
                          <a:latin typeface="Times New Roman" panose="02020603050405020304" pitchFamily="18" charset="0"/>
                          <a:ea typeface="微軟正黑體" panose="020B0604030504040204" pitchFamily="34" charset="-120"/>
                        </a:rPr>
                        <a:t>左營區</a:t>
                      </a:r>
                      <a:r>
                        <a:rPr lang="en-US" altLang="zh-TW" sz="2200" baseline="0" dirty="0" smtClean="0">
                          <a:latin typeface="Times New Roman" panose="02020603050405020304" pitchFamily="18" charset="0"/>
                          <a:ea typeface="微軟正黑體" panose="020B0604030504040204" pitchFamily="34" charset="-120"/>
                        </a:rPr>
                        <a:t>(25</a:t>
                      </a:r>
                      <a:r>
                        <a:rPr lang="zh-TW" altLang="en-US" sz="2200" baseline="0" dirty="0" smtClean="0">
                          <a:latin typeface="Times New Roman" panose="02020603050405020304" pitchFamily="18" charset="0"/>
                          <a:ea typeface="微軟正黑體" panose="020B0604030504040204" pitchFamily="34" charset="-120"/>
                        </a:rPr>
                        <a:t> </a:t>
                      </a:r>
                      <a:r>
                        <a:rPr lang="en-US" altLang="zh-TW" sz="2200" baseline="0" dirty="0" smtClean="0">
                          <a:latin typeface="Times New Roman" panose="02020603050405020304" pitchFamily="18" charset="0"/>
                          <a:ea typeface="微軟正黑體" panose="020B0604030504040204" pitchFamily="34" charset="-120"/>
                        </a:rPr>
                        <a:t>%)</a:t>
                      </a:r>
                      <a:r>
                        <a:rPr lang="zh-TW" altLang="en-US" sz="2200" baseline="0" dirty="0" smtClean="0">
                          <a:latin typeface="Times New Roman" panose="02020603050405020304" pitchFamily="18" charset="0"/>
                          <a:ea typeface="微軟正黑體" panose="020B0604030504040204" pitchFamily="34" charset="-120"/>
                        </a:rPr>
                        <a:t>居多</a:t>
                      </a:r>
                      <a:endParaRPr lang="zh-TW" altLang="en-US" sz="2200" b="0" baseline="0" dirty="0">
                        <a:solidFill>
                          <a:schemeClr val="tx1"/>
                        </a:solidFill>
                        <a:latin typeface="Times New Roman" panose="02020603050405020304" pitchFamily="18" charset="0"/>
                        <a:ea typeface="微軟正黑體" panose="020B0604030504040204" pitchFamily="34" charset="-120"/>
                      </a:endParaRPr>
                    </a:p>
                  </a:txBody>
                  <a:tcPr marL="78033" marR="78033" anchor="ctr"/>
                </a:tc>
              </a:tr>
              <a:tr h="413600">
                <a:tc>
                  <a:txBody>
                    <a:bodyPr/>
                    <a:lstStyle/>
                    <a:p>
                      <a:pPr algn="just">
                        <a:spcBef>
                          <a:spcPts val="600"/>
                        </a:spcBef>
                      </a:pPr>
                      <a:r>
                        <a:rPr lang="zh-TW" altLang="en-US" sz="2200" baseline="0" dirty="0" smtClean="0">
                          <a:latin typeface="Times New Roman" panose="02020603050405020304" pitchFamily="18" charset="0"/>
                          <a:ea typeface="微軟正黑體" panose="020B0604030504040204" pitchFamily="34" charset="-120"/>
                        </a:rPr>
                        <a:t>個人平均月收入</a:t>
                      </a:r>
                      <a:endParaRPr lang="zh-TW" altLang="en-US" sz="2200" b="0" baseline="0" dirty="0">
                        <a:solidFill>
                          <a:schemeClr val="tx1"/>
                        </a:solidFill>
                        <a:latin typeface="Times New Roman" panose="02020603050405020304" pitchFamily="18" charset="0"/>
                        <a:ea typeface="微軟正黑體" panose="020B0604030504040204" pitchFamily="34" charset="-120"/>
                      </a:endParaRPr>
                    </a:p>
                  </a:txBody>
                  <a:tcPr marL="78033" marR="78033" anchor="ctr"/>
                </a:tc>
                <a:tc>
                  <a:txBody>
                    <a:bodyPr/>
                    <a:lstStyle/>
                    <a:p>
                      <a:pPr algn="just" eaLnBrk="0" hangingPunct="0"/>
                      <a:r>
                        <a:rPr lang="en-US" altLang="zh-TW" sz="2200" baseline="0" dirty="0" smtClean="0">
                          <a:latin typeface="Times New Roman" panose="02020603050405020304" pitchFamily="18" charset="0"/>
                          <a:ea typeface="微軟正黑體" panose="020B0604030504040204" pitchFamily="34" charset="-120"/>
                        </a:rPr>
                        <a:t>15000</a:t>
                      </a:r>
                      <a:r>
                        <a:rPr lang="zh-TW" altLang="en-US" sz="2200" baseline="0" dirty="0" smtClean="0">
                          <a:latin typeface="Times New Roman" panose="02020603050405020304" pitchFamily="18" charset="0"/>
                          <a:ea typeface="微軟正黑體" panose="020B0604030504040204" pitchFamily="34" charset="-120"/>
                        </a:rPr>
                        <a:t>以下</a:t>
                      </a:r>
                      <a:r>
                        <a:rPr lang="en-US" altLang="zh-TW" sz="2200" baseline="0" dirty="0" smtClean="0">
                          <a:latin typeface="Times New Roman" panose="02020603050405020304" pitchFamily="18" charset="0"/>
                          <a:ea typeface="微軟正黑體" panose="020B0604030504040204" pitchFamily="34" charset="-120"/>
                        </a:rPr>
                        <a:t>(20.8</a:t>
                      </a:r>
                      <a:r>
                        <a:rPr lang="zh-TW" altLang="en-US" sz="2200" baseline="0" dirty="0" smtClean="0">
                          <a:latin typeface="Times New Roman" panose="02020603050405020304" pitchFamily="18" charset="0"/>
                          <a:ea typeface="微軟正黑體" panose="020B0604030504040204" pitchFamily="34" charset="-120"/>
                        </a:rPr>
                        <a:t> </a:t>
                      </a:r>
                      <a:r>
                        <a:rPr lang="en-US" altLang="zh-TW" sz="2200" baseline="0" dirty="0" smtClean="0">
                          <a:latin typeface="Times New Roman" panose="02020603050405020304" pitchFamily="18" charset="0"/>
                          <a:ea typeface="微軟正黑體" panose="020B0604030504040204" pitchFamily="34" charset="-120"/>
                        </a:rPr>
                        <a:t>%)</a:t>
                      </a:r>
                      <a:r>
                        <a:rPr lang="zh-TW" altLang="en-US" sz="2200" baseline="0" dirty="0" smtClean="0">
                          <a:latin typeface="Times New Roman" panose="02020603050405020304" pitchFamily="18" charset="0"/>
                          <a:ea typeface="微軟正黑體" panose="020B0604030504040204" pitchFamily="34" charset="-120"/>
                        </a:rPr>
                        <a:t>居多</a:t>
                      </a:r>
                      <a:endParaRPr lang="zh-TW" altLang="en-US" sz="2200" b="0" baseline="0" dirty="0">
                        <a:solidFill>
                          <a:schemeClr val="tx1"/>
                        </a:solidFill>
                        <a:latin typeface="Times New Roman" panose="02020603050405020304" pitchFamily="18" charset="0"/>
                        <a:ea typeface="微軟正黑體" panose="020B0604030504040204" pitchFamily="34" charset="-120"/>
                      </a:endParaRPr>
                    </a:p>
                  </a:txBody>
                  <a:tcPr marL="78033" marR="78033" anchor="ctr"/>
                </a:tc>
              </a:tr>
              <a:tr h="812429">
                <a:tc>
                  <a:txBody>
                    <a:bodyPr/>
                    <a:lstStyle/>
                    <a:p>
                      <a:pPr algn="just">
                        <a:spcBef>
                          <a:spcPts val="600"/>
                        </a:spcBef>
                      </a:pPr>
                      <a:r>
                        <a:rPr lang="zh-TW" altLang="en-US" sz="2200" baseline="0" dirty="0" smtClean="0">
                          <a:latin typeface="Times New Roman" panose="02020603050405020304" pitchFamily="18" charset="0"/>
                          <a:ea typeface="微軟正黑體" panose="020B0604030504040204" pitchFamily="34" charset="-120"/>
                        </a:rPr>
                        <a:t>家中是否有小孩</a:t>
                      </a:r>
                      <a:endParaRPr lang="en-US" altLang="zh-TW" sz="2200" baseline="0" dirty="0" smtClean="0">
                        <a:latin typeface="Times New Roman" panose="02020603050405020304" pitchFamily="18" charset="0"/>
                        <a:ea typeface="微軟正黑體" panose="020B0604030504040204" pitchFamily="34" charset="-120"/>
                      </a:endParaRPr>
                    </a:p>
                    <a:p>
                      <a:pPr algn="just">
                        <a:spcBef>
                          <a:spcPts val="600"/>
                        </a:spcBef>
                      </a:pPr>
                      <a:r>
                        <a:rPr lang="en-US" altLang="zh-TW" sz="2200" baseline="0" dirty="0" smtClean="0">
                          <a:latin typeface="Times New Roman" panose="02020603050405020304" pitchFamily="18" charset="0"/>
                          <a:ea typeface="微軟正黑體" panose="020B0604030504040204" pitchFamily="34" charset="-120"/>
                        </a:rPr>
                        <a:t>(</a:t>
                      </a:r>
                      <a:r>
                        <a:rPr lang="zh-TW" altLang="en-US" sz="2200" baseline="0" dirty="0" smtClean="0">
                          <a:latin typeface="Times New Roman" panose="02020603050405020304" pitchFamily="18" charset="0"/>
                          <a:ea typeface="微軟正黑體" panose="020B0604030504040204" pitchFamily="34" charset="-120"/>
                        </a:rPr>
                        <a:t>未滿</a:t>
                      </a:r>
                      <a:r>
                        <a:rPr lang="en-US" altLang="zh-TW" sz="2200" baseline="0" dirty="0" smtClean="0">
                          <a:latin typeface="Times New Roman" panose="02020603050405020304" pitchFamily="18" charset="0"/>
                          <a:ea typeface="微軟正黑體" panose="020B0604030504040204" pitchFamily="34" charset="-120"/>
                        </a:rPr>
                        <a:t>16</a:t>
                      </a:r>
                      <a:r>
                        <a:rPr lang="zh-TW" altLang="en-US" sz="2200" baseline="0" dirty="0" smtClean="0">
                          <a:latin typeface="Times New Roman" panose="02020603050405020304" pitchFamily="18" charset="0"/>
                          <a:ea typeface="微軟正黑體" panose="020B0604030504040204" pitchFamily="34" charset="-120"/>
                        </a:rPr>
                        <a:t>歲</a:t>
                      </a:r>
                      <a:r>
                        <a:rPr lang="en-US" altLang="zh-TW" sz="2200" baseline="0" dirty="0" smtClean="0">
                          <a:latin typeface="Times New Roman" panose="02020603050405020304" pitchFamily="18" charset="0"/>
                          <a:ea typeface="微軟正黑體" panose="020B0604030504040204" pitchFamily="34" charset="-120"/>
                        </a:rPr>
                        <a:t>)</a:t>
                      </a:r>
                      <a:endParaRPr lang="zh-TW" altLang="en-US" sz="2200" b="0" baseline="0" dirty="0">
                        <a:solidFill>
                          <a:schemeClr val="tx1"/>
                        </a:solidFill>
                        <a:latin typeface="Times New Roman" panose="02020603050405020304" pitchFamily="18" charset="0"/>
                        <a:ea typeface="微軟正黑體" panose="020B0604030504040204" pitchFamily="34" charset="-120"/>
                      </a:endParaRPr>
                    </a:p>
                  </a:txBody>
                  <a:tcPr marL="78033" marR="78033" anchor="ctr"/>
                </a:tc>
                <a:tc>
                  <a:txBody>
                    <a:bodyPr/>
                    <a:lstStyle/>
                    <a:p>
                      <a:pPr algn="just" eaLnBrk="0" hangingPunct="0"/>
                      <a:r>
                        <a:rPr lang="zh-TW" altLang="en-US" sz="2200" baseline="0" dirty="0" smtClean="0">
                          <a:latin typeface="Times New Roman" panose="02020603050405020304" pitchFamily="18" charset="0"/>
                          <a:ea typeface="微軟正黑體" panose="020B0604030504040204" pitchFamily="34" charset="-120"/>
                        </a:rPr>
                        <a:t>否</a:t>
                      </a:r>
                      <a:r>
                        <a:rPr lang="en-US" altLang="zh-TW" sz="2200" baseline="0" dirty="0" smtClean="0">
                          <a:latin typeface="Times New Roman" panose="02020603050405020304" pitchFamily="18" charset="0"/>
                          <a:ea typeface="微軟正黑體" panose="020B0604030504040204" pitchFamily="34" charset="-120"/>
                        </a:rPr>
                        <a:t>(59.1</a:t>
                      </a:r>
                      <a:r>
                        <a:rPr lang="zh-TW" altLang="en-US" sz="2200" baseline="0" dirty="0" smtClean="0">
                          <a:latin typeface="Times New Roman" panose="02020603050405020304" pitchFamily="18" charset="0"/>
                          <a:ea typeface="微軟正黑體" panose="020B0604030504040204" pitchFamily="34" charset="-120"/>
                        </a:rPr>
                        <a:t> </a:t>
                      </a:r>
                      <a:r>
                        <a:rPr lang="en-US" altLang="zh-TW" sz="2200" baseline="0" dirty="0" smtClean="0">
                          <a:latin typeface="Times New Roman" panose="02020603050405020304" pitchFamily="18" charset="0"/>
                          <a:ea typeface="微軟正黑體" panose="020B0604030504040204" pitchFamily="34" charset="-120"/>
                        </a:rPr>
                        <a:t>%)</a:t>
                      </a:r>
                      <a:r>
                        <a:rPr lang="zh-TW" altLang="en-US" sz="2200" baseline="0" dirty="0" smtClean="0">
                          <a:latin typeface="Times New Roman" panose="02020603050405020304" pitchFamily="18" charset="0"/>
                          <a:ea typeface="微軟正黑體" panose="020B0604030504040204" pitchFamily="34" charset="-120"/>
                        </a:rPr>
                        <a:t>居多</a:t>
                      </a:r>
                      <a:endParaRPr lang="zh-TW" altLang="en-US" sz="2200" b="0" baseline="0" dirty="0">
                        <a:solidFill>
                          <a:schemeClr val="tx1"/>
                        </a:solidFill>
                        <a:latin typeface="Times New Roman" panose="02020603050405020304" pitchFamily="18" charset="0"/>
                        <a:ea typeface="微軟正黑體" panose="020B0604030504040204" pitchFamily="34" charset="-120"/>
                      </a:endParaRPr>
                    </a:p>
                  </a:txBody>
                  <a:tcPr marL="78033" marR="78033" anchor="ctr"/>
                </a:tc>
              </a:tr>
              <a:tr h="738572">
                <a:tc>
                  <a:txBody>
                    <a:bodyPr/>
                    <a:lstStyle/>
                    <a:p>
                      <a:pPr algn="just">
                        <a:spcBef>
                          <a:spcPts val="600"/>
                        </a:spcBef>
                      </a:pPr>
                      <a:r>
                        <a:rPr lang="en-US" altLang="zh-TW" sz="2200" baseline="0" dirty="0" smtClean="0">
                          <a:latin typeface="Times New Roman" panose="02020603050405020304" pitchFamily="18" charset="0"/>
                          <a:ea typeface="微軟正黑體" panose="020B0604030504040204" pitchFamily="34" charset="-120"/>
                        </a:rPr>
                        <a:t>10</a:t>
                      </a:r>
                      <a:r>
                        <a:rPr lang="zh-TW" altLang="en-US" sz="2200" baseline="0" dirty="0" smtClean="0">
                          <a:latin typeface="Times New Roman" panose="02020603050405020304" pitchFamily="18" charset="0"/>
                          <a:ea typeface="微軟正黑體" panose="020B0604030504040204" pitchFamily="34" charset="-120"/>
                        </a:rPr>
                        <a:t>次購買農產品，選擇有機幾次</a:t>
                      </a:r>
                      <a:endParaRPr lang="zh-TW" altLang="en-US" sz="2200" b="0" baseline="0" dirty="0">
                        <a:solidFill>
                          <a:schemeClr val="tx1"/>
                        </a:solidFill>
                        <a:latin typeface="Times New Roman" panose="02020603050405020304" pitchFamily="18" charset="0"/>
                        <a:ea typeface="微軟正黑體" panose="020B0604030504040204" pitchFamily="34" charset="-120"/>
                      </a:endParaRPr>
                    </a:p>
                  </a:txBody>
                  <a:tcPr marL="78033" marR="78033" anchor="ctr"/>
                </a:tc>
                <a:tc>
                  <a:txBody>
                    <a:bodyPr/>
                    <a:lstStyle/>
                    <a:p>
                      <a:pPr algn="just" eaLnBrk="0" hangingPunct="0"/>
                      <a:r>
                        <a:rPr lang="en-US" altLang="zh-TW" sz="2200" baseline="0" dirty="0" smtClean="0">
                          <a:latin typeface="Times New Roman" panose="02020603050405020304" pitchFamily="18" charset="0"/>
                          <a:ea typeface="微軟正黑體" panose="020B0604030504040204" pitchFamily="34" charset="-120"/>
                        </a:rPr>
                        <a:t>10</a:t>
                      </a:r>
                      <a:r>
                        <a:rPr lang="zh-TW" altLang="en-US" sz="2200" baseline="0" dirty="0" smtClean="0">
                          <a:latin typeface="Times New Roman" panose="02020603050405020304" pitchFamily="18" charset="0"/>
                          <a:ea typeface="微軟正黑體" panose="020B0604030504040204" pitchFamily="34" charset="-120"/>
                        </a:rPr>
                        <a:t>次</a:t>
                      </a:r>
                      <a:r>
                        <a:rPr lang="en-US" altLang="zh-TW" sz="2200" baseline="0" dirty="0" smtClean="0">
                          <a:latin typeface="Times New Roman" panose="02020603050405020304" pitchFamily="18" charset="0"/>
                          <a:ea typeface="微軟正黑體" panose="020B0604030504040204" pitchFamily="34" charset="-120"/>
                        </a:rPr>
                        <a:t>(16.5</a:t>
                      </a:r>
                      <a:r>
                        <a:rPr lang="zh-TW" altLang="en-US" sz="2200" baseline="0" dirty="0" smtClean="0">
                          <a:latin typeface="Times New Roman" panose="02020603050405020304" pitchFamily="18" charset="0"/>
                          <a:ea typeface="微軟正黑體" panose="020B0604030504040204" pitchFamily="34" charset="-120"/>
                        </a:rPr>
                        <a:t> </a:t>
                      </a:r>
                      <a:r>
                        <a:rPr lang="en-US" altLang="zh-TW" sz="2200" baseline="0" dirty="0" smtClean="0">
                          <a:latin typeface="Times New Roman" panose="02020603050405020304" pitchFamily="18" charset="0"/>
                          <a:ea typeface="微軟正黑體" panose="020B0604030504040204" pitchFamily="34" charset="-120"/>
                        </a:rPr>
                        <a:t>%)</a:t>
                      </a:r>
                      <a:r>
                        <a:rPr lang="zh-TW" altLang="en-US" sz="2200" kern="100" baseline="0" dirty="0" smtClean="0">
                          <a:effectLst/>
                          <a:latin typeface="Times New Roman" panose="02020603050405020304" pitchFamily="18" charset="0"/>
                          <a:ea typeface="微軟正黑體" panose="020B0604030504040204" pitchFamily="34" charset="-120"/>
                        </a:rPr>
                        <a:t> 、</a:t>
                      </a:r>
                      <a:r>
                        <a:rPr lang="en-US" altLang="zh-TW" sz="2200" kern="100" baseline="0" dirty="0" smtClean="0">
                          <a:effectLst/>
                          <a:latin typeface="Times New Roman" panose="02020603050405020304" pitchFamily="18" charset="0"/>
                          <a:ea typeface="微軟正黑體" panose="020B0604030504040204" pitchFamily="34" charset="-120"/>
                        </a:rPr>
                        <a:t>5</a:t>
                      </a:r>
                      <a:r>
                        <a:rPr lang="zh-TW" altLang="en-US" sz="2200" kern="100" baseline="0" dirty="0" smtClean="0">
                          <a:effectLst/>
                          <a:latin typeface="Times New Roman" panose="02020603050405020304" pitchFamily="18" charset="0"/>
                          <a:ea typeface="微軟正黑體" panose="020B0604030504040204" pitchFamily="34" charset="-120"/>
                        </a:rPr>
                        <a:t>次</a:t>
                      </a:r>
                      <a:r>
                        <a:rPr lang="en-US" altLang="zh-TW" sz="2200" kern="100" baseline="0" dirty="0" smtClean="0">
                          <a:effectLst/>
                          <a:latin typeface="Times New Roman" panose="02020603050405020304" pitchFamily="18" charset="0"/>
                          <a:ea typeface="微軟正黑體" panose="020B0604030504040204" pitchFamily="34" charset="-120"/>
                        </a:rPr>
                        <a:t>(12.9</a:t>
                      </a:r>
                      <a:r>
                        <a:rPr lang="zh-TW" altLang="en-US" sz="2200" kern="100" baseline="0" dirty="0" smtClean="0">
                          <a:effectLst/>
                          <a:latin typeface="Times New Roman" panose="02020603050405020304" pitchFamily="18" charset="0"/>
                          <a:ea typeface="微軟正黑體" panose="020B0604030504040204" pitchFamily="34" charset="-120"/>
                        </a:rPr>
                        <a:t> </a:t>
                      </a:r>
                      <a:r>
                        <a:rPr lang="en-US" altLang="zh-TW" sz="2200" kern="100" baseline="0" dirty="0" smtClean="0">
                          <a:effectLst/>
                          <a:latin typeface="Times New Roman" panose="02020603050405020304" pitchFamily="18" charset="0"/>
                          <a:ea typeface="微軟正黑體" panose="020B0604030504040204" pitchFamily="34" charset="-120"/>
                        </a:rPr>
                        <a:t>%)</a:t>
                      </a:r>
                      <a:endParaRPr lang="zh-TW" altLang="en-US" sz="2200" b="0" baseline="0" dirty="0">
                        <a:solidFill>
                          <a:schemeClr val="tx1"/>
                        </a:solidFill>
                        <a:latin typeface="Times New Roman" panose="02020603050405020304" pitchFamily="18" charset="0"/>
                        <a:ea typeface="微軟正黑體" panose="020B0604030504040204" pitchFamily="34" charset="-120"/>
                      </a:endParaRPr>
                    </a:p>
                  </a:txBody>
                  <a:tcPr marL="78033" marR="78033" anchor="ctr"/>
                </a:tc>
              </a:tr>
            </a:tbl>
          </a:graphicData>
        </a:graphic>
      </p:graphicFrame>
      <p:sp>
        <p:nvSpPr>
          <p:cNvPr id="4" name="日期版面配置區 3"/>
          <p:cNvSpPr>
            <a:spLocks noGrp="1"/>
          </p:cNvSpPr>
          <p:nvPr>
            <p:ph type="dt" sz="half" idx="10"/>
          </p:nvPr>
        </p:nvSpPr>
        <p:spPr/>
        <p:txBody>
          <a:bodyPr/>
          <a:lstStyle/>
          <a:p>
            <a:fld id="{5295C230-E6BF-4F4C-B90B-8ACBDB12194A}" type="datetime8">
              <a:rPr lang="en-US" altLang="zh-TW" smtClean="0"/>
              <a:pPr/>
              <a:t>7/24/2015 9:03 AM</a:t>
            </a:fld>
            <a:endParaRPr lang="zh-TW" altLang="en-US"/>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23</a:t>
            </a:fld>
            <a:endParaRPr lang="zh-TW" altLang="en-US"/>
          </a:p>
        </p:txBody>
      </p:sp>
    </p:spTree>
    <p:extLst>
      <p:ext uri="{BB962C8B-B14F-4D97-AF65-F5344CB8AC3E}">
        <p14:creationId xmlns:p14="http://schemas.microsoft.com/office/powerpoint/2010/main" val="3900169655"/>
      </p:ext>
    </p:extLst>
  </p:cSld>
  <p:clrMapOvr>
    <a:masterClrMapping/>
  </p:clrMapOvr>
  <mc:AlternateContent xmlns:mc="http://schemas.openxmlformats.org/markup-compatibility/2006" xmlns:p14="http://schemas.microsoft.com/office/powerpoint/2010/main">
    <mc:Choice Requires="p14">
      <p:transition spd="med" p14:dur="700" advTm="30909">
        <p:fade/>
      </p:transition>
    </mc:Choice>
    <mc:Fallback xmlns="">
      <p:transition spd="med" advTm="30909">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 多元迴歸分析</a:t>
            </a:r>
            <a:r>
              <a:rPr lang="en-US" altLang="zh-TW" smtClean="0"/>
              <a:t>(1/3)</a:t>
            </a:r>
            <a:endParaRPr lang="zh-TW" altLang="en-US" dirty="0"/>
          </a:p>
        </p:txBody>
      </p:sp>
      <p:graphicFrame>
        <p:nvGraphicFramePr>
          <p:cNvPr id="9" name="內容版面配置區 8"/>
          <p:cNvGraphicFramePr>
            <a:graphicFrameLocks noGrp="1"/>
          </p:cNvGraphicFramePr>
          <p:nvPr>
            <p:ph idx="1"/>
            <p:extLst>
              <p:ext uri="{D42A27DB-BD31-4B8C-83A1-F6EECF244321}">
                <p14:modId xmlns:p14="http://schemas.microsoft.com/office/powerpoint/2010/main" val="2496775041"/>
              </p:ext>
            </p:extLst>
          </p:nvPr>
        </p:nvGraphicFramePr>
        <p:xfrm>
          <a:off x="1187450" y="1196975"/>
          <a:ext cx="7777551" cy="4973397"/>
        </p:xfrm>
        <a:graphic>
          <a:graphicData uri="http://schemas.openxmlformats.org/drawingml/2006/table">
            <a:tbl>
              <a:tblPr firstRow="1" firstCol="1" bandRow="1">
                <a:tableStyleId>{69012ECD-51FC-41F1-AA8D-1B2483CD663E}</a:tableStyleId>
              </a:tblPr>
              <a:tblGrid>
                <a:gridCol w="1656358"/>
                <a:gridCol w="1008112"/>
                <a:gridCol w="1512168"/>
                <a:gridCol w="1584176"/>
                <a:gridCol w="1008112"/>
                <a:gridCol w="1008625"/>
              </a:tblGrid>
              <a:tr h="863873">
                <a:tc>
                  <a:txBody>
                    <a:bodyPr/>
                    <a:lstStyle/>
                    <a:p>
                      <a:pPr indent="0" algn="ctr" hangingPunct="0">
                        <a:lnSpc>
                          <a:spcPct val="100000"/>
                        </a:lnSpc>
                        <a:spcBef>
                          <a:spcPts val="0"/>
                        </a:spcBef>
                        <a:spcAft>
                          <a:spcPts val="0"/>
                        </a:spcAft>
                      </a:pPr>
                      <a:r>
                        <a:rPr lang="en-US" sz="2800" b="0" i="0" kern="100" baseline="0" dirty="0">
                          <a:effectLst/>
                          <a:latin typeface="Times New Roman" panose="02020603050405020304" pitchFamily="18" charset="0"/>
                          <a:ea typeface="微軟正黑體" panose="020B0604030504040204" pitchFamily="34" charset="-120"/>
                        </a:rPr>
                        <a:t> </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solidFill>
                      <a:srgbClr val="031BC9"/>
                    </a:solidFill>
                  </a:tcPr>
                </a:tc>
                <a:tc>
                  <a:txBody>
                    <a:bodyPr/>
                    <a:lstStyle/>
                    <a:p>
                      <a:pPr indent="0" algn="ctr" hangingPunct="0">
                        <a:lnSpc>
                          <a:spcPct val="100000"/>
                        </a:lnSpc>
                        <a:spcBef>
                          <a:spcPts val="0"/>
                        </a:spcBef>
                        <a:spcAft>
                          <a:spcPts val="0"/>
                        </a:spcAft>
                        <a:tabLst>
                          <a:tab pos="121920" algn="dec"/>
                        </a:tabLst>
                      </a:pPr>
                      <a:r>
                        <a:rPr lang="en-US" altLang="zh-TW" sz="2800" b="0" i="0" kern="100" baseline="0" dirty="0" smtClean="0">
                          <a:solidFill>
                            <a:srgbClr val="FFFFFF"/>
                          </a:solidFill>
                          <a:effectLst/>
                          <a:latin typeface="Times New Roman" panose="02020603050405020304" pitchFamily="18" charset="0"/>
                          <a:ea typeface="微軟正黑體" panose="020B0604030504040204" pitchFamily="34" charset="-120"/>
                          <a:cs typeface="Times New Roman" panose="02020603050405020304" pitchFamily="18" charset="0"/>
                        </a:rPr>
                        <a:t>B</a:t>
                      </a:r>
                      <a:endParaRPr lang="zh-TW" sz="2800" b="0" i="0" kern="100" baseline="0" dirty="0">
                        <a:solidFill>
                          <a:srgbClr val="FFFFFF"/>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solidFill>
                      <a:srgbClr val="031BC9"/>
                    </a:solidFill>
                  </a:tcPr>
                </a:tc>
                <a:tc>
                  <a:txBody>
                    <a:bodyPr/>
                    <a:lstStyle/>
                    <a:p>
                      <a:pPr indent="0" algn="ctr" hangingPunct="0">
                        <a:lnSpc>
                          <a:spcPct val="100000"/>
                        </a:lnSpc>
                        <a:spcBef>
                          <a:spcPts val="0"/>
                        </a:spcBef>
                        <a:spcAft>
                          <a:spcPts val="0"/>
                        </a:spcAft>
                        <a:tabLst>
                          <a:tab pos="152400" algn="dec"/>
                        </a:tabLst>
                      </a:pPr>
                      <a:r>
                        <a:rPr lang="en-US" sz="2800" b="0" i="0" kern="100" baseline="0" dirty="0">
                          <a:effectLst/>
                          <a:latin typeface="Times New Roman" panose="02020603050405020304" pitchFamily="18" charset="0"/>
                          <a:ea typeface="微軟正黑體" panose="020B0604030504040204" pitchFamily="34" charset="-120"/>
                        </a:rPr>
                        <a:t>Std</a:t>
                      </a:r>
                      <a:r>
                        <a:rPr lang="en-US" sz="2800" b="0" i="0" kern="100" baseline="0" dirty="0" smtClean="0">
                          <a:effectLst/>
                          <a:latin typeface="Times New Roman" panose="02020603050405020304" pitchFamily="18" charset="0"/>
                          <a:ea typeface="微軟正黑體" panose="020B0604030504040204" pitchFamily="34" charset="-120"/>
                        </a:rPr>
                        <a:t>.</a:t>
                      </a:r>
                      <a:r>
                        <a:rPr lang="zh-TW" altLang="en-US" sz="2800" b="0" i="0" kern="100" baseline="0" dirty="0" smtClean="0">
                          <a:effectLst/>
                          <a:latin typeface="Times New Roman" panose="02020603050405020304" pitchFamily="18" charset="0"/>
                          <a:ea typeface="微軟正黑體" panose="020B0604030504040204" pitchFamily="34" charset="-120"/>
                        </a:rPr>
                        <a:t> </a:t>
                      </a:r>
                      <a:r>
                        <a:rPr lang="en-US" sz="2800" b="0" i="0" kern="100" baseline="0" dirty="0" smtClean="0">
                          <a:effectLst/>
                          <a:latin typeface="Times New Roman" panose="02020603050405020304" pitchFamily="18" charset="0"/>
                          <a:ea typeface="微軟正黑體" panose="020B0604030504040204" pitchFamily="34" charset="-120"/>
                        </a:rPr>
                        <a:t>Error</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solidFill>
                      <a:srgbClr val="031BC9"/>
                    </a:solidFill>
                  </a:tcPr>
                </a:tc>
                <a:tc>
                  <a:txBody>
                    <a:bodyPr/>
                    <a:lstStyle/>
                    <a:p>
                      <a:pPr marL="0" marR="0" indent="0" algn="ctr" defTabSz="914400" rtl="0" eaLnBrk="1" fontAlgn="auto" latinLnBrk="0" hangingPunct="0">
                        <a:lnSpc>
                          <a:spcPct val="100000"/>
                        </a:lnSpc>
                        <a:spcBef>
                          <a:spcPts val="0"/>
                        </a:spcBef>
                        <a:spcAft>
                          <a:spcPts val="0"/>
                        </a:spcAft>
                        <a:buClrTx/>
                        <a:buSzTx/>
                        <a:buFontTx/>
                        <a:buNone/>
                        <a:tabLst>
                          <a:tab pos="91440" algn="dec"/>
                        </a:tabLst>
                        <a:defRPr/>
                      </a:pPr>
                      <a:r>
                        <a:rPr lang="en-US" altLang="zh-TW" sz="2800" b="0" i="1" kern="100" baseline="0" dirty="0" smtClean="0">
                          <a:effectLst/>
                          <a:latin typeface="Times New Roman" panose="02020603050405020304" pitchFamily="18" charset="0"/>
                          <a:ea typeface="微軟正黑體" panose="020B0604030504040204" pitchFamily="34" charset="-120"/>
                        </a:rPr>
                        <a:t>β</a:t>
                      </a:r>
                      <a:endParaRPr lang="zh-TW" altLang="zh-TW" sz="2800" b="0" i="1" kern="100" baseline="0" dirty="0" smtClean="0">
                        <a:effectLst/>
                        <a:latin typeface="Times New Roman" panose="02020603050405020304" pitchFamily="18" charset="0"/>
                        <a:ea typeface="微軟正黑體" panose="020B0604030504040204" pitchFamily="34" charset="-120"/>
                      </a:endParaRPr>
                    </a:p>
                    <a:p>
                      <a:pPr indent="0" algn="ctr" hangingPunct="0">
                        <a:lnSpc>
                          <a:spcPct val="100000"/>
                        </a:lnSpc>
                        <a:spcBef>
                          <a:spcPts val="0"/>
                        </a:spcBef>
                        <a:spcAft>
                          <a:spcPts val="0"/>
                        </a:spcAft>
                        <a:tabLst>
                          <a:tab pos="91440" algn="dec"/>
                        </a:tabLst>
                      </a:pPr>
                      <a:r>
                        <a:rPr lang="en-US" altLang="zh-TW" sz="2800" b="0" i="0" kern="100" baseline="0" dirty="0" smtClean="0">
                          <a:effectLst/>
                          <a:latin typeface="Times New Roman" panose="02020603050405020304" pitchFamily="18" charset="0"/>
                          <a:ea typeface="微軟正黑體" panose="020B0604030504040204" pitchFamily="34" charset="-120"/>
                        </a:rPr>
                        <a:t>(</a:t>
                      </a:r>
                      <a:r>
                        <a:rPr lang="zh-TW" sz="2800" b="0" i="0" kern="100" baseline="0" dirty="0" smtClean="0">
                          <a:effectLst/>
                          <a:latin typeface="Times New Roman" panose="02020603050405020304" pitchFamily="18" charset="0"/>
                          <a:ea typeface="微軟正黑體" panose="020B0604030504040204" pitchFamily="34" charset="-120"/>
                        </a:rPr>
                        <a:t>標準化</a:t>
                      </a:r>
                      <a:r>
                        <a:rPr lang="en-US" altLang="zh-TW" sz="2800" b="0" i="0" kern="100" baseline="0" dirty="0">
                          <a:effectLst/>
                          <a:latin typeface="Times New Roman" panose="02020603050405020304" pitchFamily="18" charset="0"/>
                          <a:ea typeface="微軟正黑體" panose="020B0604030504040204" pitchFamily="34" charset="-120"/>
                        </a:rPr>
                        <a:t>)</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solidFill>
                      <a:srgbClr val="031BC9"/>
                    </a:solidFill>
                  </a:tcPr>
                </a:tc>
                <a:tc>
                  <a:txBody>
                    <a:bodyPr/>
                    <a:lstStyle/>
                    <a:p>
                      <a:pPr indent="0" algn="ctr" hangingPunct="0">
                        <a:lnSpc>
                          <a:spcPct val="100000"/>
                        </a:lnSpc>
                        <a:spcBef>
                          <a:spcPts val="0"/>
                        </a:spcBef>
                        <a:spcAft>
                          <a:spcPts val="0"/>
                        </a:spcAft>
                        <a:tabLst>
                          <a:tab pos="91440" algn="dec"/>
                        </a:tabLst>
                      </a:pPr>
                      <a:r>
                        <a:rPr lang="en-US" sz="2800" b="0" i="1" kern="100" baseline="0" dirty="0" smtClean="0">
                          <a:effectLst/>
                          <a:latin typeface="Times New Roman" panose="02020603050405020304" pitchFamily="18" charset="0"/>
                          <a:ea typeface="微軟正黑體" panose="020B0604030504040204" pitchFamily="34" charset="-120"/>
                        </a:rPr>
                        <a:t>t</a:t>
                      </a:r>
                      <a:endParaRPr lang="zh-TW" sz="2800" b="0" i="1"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solidFill>
                      <a:srgbClr val="031BC9"/>
                    </a:solidFill>
                  </a:tcPr>
                </a:tc>
                <a:tc>
                  <a:txBody>
                    <a:bodyPr/>
                    <a:lstStyle/>
                    <a:p>
                      <a:pPr indent="0" algn="ctr" hangingPunct="0">
                        <a:lnSpc>
                          <a:spcPct val="100000"/>
                        </a:lnSpc>
                        <a:spcBef>
                          <a:spcPts val="0"/>
                        </a:spcBef>
                        <a:spcAft>
                          <a:spcPts val="0"/>
                        </a:spcAft>
                        <a:tabLst>
                          <a:tab pos="91440" algn="dec"/>
                        </a:tabLst>
                      </a:pPr>
                      <a:r>
                        <a:rPr lang="en-US" sz="2800" b="0" i="1" kern="100" baseline="0" dirty="0">
                          <a:effectLst/>
                          <a:latin typeface="Times New Roman" panose="02020603050405020304" pitchFamily="18" charset="0"/>
                          <a:ea typeface="微軟正黑體" panose="020B0604030504040204" pitchFamily="34" charset="-120"/>
                        </a:rPr>
                        <a:t>p</a:t>
                      </a:r>
                      <a:endParaRPr lang="zh-TW" sz="2800" b="0" i="1"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solidFill>
                      <a:srgbClr val="031BC9"/>
                    </a:solidFill>
                  </a:tcPr>
                </a:tc>
              </a:tr>
              <a:tr h="822309">
                <a:tc>
                  <a:txBody>
                    <a:bodyPr/>
                    <a:lstStyle/>
                    <a:p>
                      <a:pPr indent="0" algn="l" hangingPunct="0">
                        <a:lnSpc>
                          <a:spcPct val="100000"/>
                        </a:lnSpc>
                        <a:spcBef>
                          <a:spcPts val="0"/>
                        </a:spcBef>
                        <a:spcAft>
                          <a:spcPts val="0"/>
                        </a:spcAft>
                      </a:pPr>
                      <a:r>
                        <a:rPr lang="zh-TW" sz="2800" b="0" i="0" kern="100" baseline="0" dirty="0">
                          <a:effectLst/>
                          <a:latin typeface="Times New Roman" panose="02020603050405020304" pitchFamily="18" charset="0"/>
                          <a:ea typeface="微軟正黑體" panose="020B0604030504040204" pitchFamily="34" charset="-120"/>
                        </a:rPr>
                        <a:t>常數</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Bef>
                          <a:spcPts val="0"/>
                        </a:spcBef>
                        <a:spcAft>
                          <a:spcPts val="0"/>
                        </a:spcAft>
                        <a:tabLst>
                          <a:tab pos="381000" algn="dec"/>
                        </a:tabLst>
                      </a:pPr>
                      <a:r>
                        <a:rPr lang="en-US" sz="2800" b="0" i="0" kern="100" baseline="0" dirty="0">
                          <a:effectLst/>
                          <a:latin typeface="Times New Roman" panose="02020603050405020304" pitchFamily="18" charset="0"/>
                          <a:ea typeface="微軟正黑體" panose="020B0604030504040204" pitchFamily="34" charset="-120"/>
                        </a:rPr>
                        <a:t>2.925</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c>
                  <a:txBody>
                    <a:bodyPr/>
                    <a:lstStyle/>
                    <a:p>
                      <a:pPr indent="0" algn="ctr" hangingPunct="0">
                        <a:lnSpc>
                          <a:spcPct val="100000"/>
                        </a:lnSpc>
                        <a:spcBef>
                          <a:spcPts val="0"/>
                        </a:spcBef>
                        <a:spcAft>
                          <a:spcPts val="0"/>
                        </a:spcAft>
                        <a:tabLst>
                          <a:tab pos="472440" algn="dec"/>
                        </a:tabLst>
                      </a:pPr>
                      <a:r>
                        <a:rPr lang="en-US" sz="2800" b="0" i="0" kern="100" baseline="0" dirty="0">
                          <a:effectLst/>
                          <a:latin typeface="Times New Roman" panose="02020603050405020304" pitchFamily="18" charset="0"/>
                          <a:ea typeface="微軟正黑體" panose="020B0604030504040204" pitchFamily="34" charset="-120"/>
                        </a:rPr>
                        <a:t>0.189</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c>
                  <a:txBody>
                    <a:bodyPr/>
                    <a:lstStyle/>
                    <a:p>
                      <a:pPr indent="0" algn="ctr" hangingPunct="0">
                        <a:lnSpc>
                          <a:spcPct val="100000"/>
                        </a:lnSpc>
                        <a:spcBef>
                          <a:spcPts val="0"/>
                        </a:spcBef>
                        <a:spcAft>
                          <a:spcPts val="0"/>
                        </a:spcAft>
                        <a:tabLst>
                          <a:tab pos="91440" algn="dec"/>
                        </a:tabLst>
                      </a:pPr>
                      <a:r>
                        <a:rPr lang="en-US" sz="2800" b="0" i="0" kern="100" baseline="0" dirty="0">
                          <a:effectLst/>
                          <a:latin typeface="Times New Roman" panose="02020603050405020304" pitchFamily="18" charset="0"/>
                          <a:ea typeface="微軟正黑體" panose="020B0604030504040204" pitchFamily="34" charset="-120"/>
                        </a:rPr>
                        <a:t> </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c>
                  <a:txBody>
                    <a:bodyPr/>
                    <a:lstStyle/>
                    <a:p>
                      <a:pPr indent="0" algn="ctr" hangingPunct="0">
                        <a:lnSpc>
                          <a:spcPct val="100000"/>
                        </a:lnSpc>
                        <a:spcBef>
                          <a:spcPts val="0"/>
                        </a:spcBef>
                        <a:spcAft>
                          <a:spcPts val="0"/>
                        </a:spcAft>
                        <a:tabLst>
                          <a:tab pos="228600" algn="dec"/>
                        </a:tabLst>
                      </a:pPr>
                      <a:r>
                        <a:rPr lang="en-US" sz="2800" b="0" i="0" kern="100" baseline="0" dirty="0">
                          <a:effectLst/>
                          <a:latin typeface="Times New Roman" panose="02020603050405020304" pitchFamily="18" charset="0"/>
                          <a:ea typeface="微軟正黑體" panose="020B0604030504040204" pitchFamily="34" charset="-120"/>
                        </a:rPr>
                        <a:t>15.454</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c>
                  <a:txBody>
                    <a:bodyPr/>
                    <a:lstStyle/>
                    <a:p>
                      <a:pPr indent="0" algn="ctr" hangingPunct="0">
                        <a:lnSpc>
                          <a:spcPct val="100000"/>
                        </a:lnSpc>
                        <a:spcBef>
                          <a:spcPts val="0"/>
                        </a:spcBef>
                        <a:spcAft>
                          <a:spcPts val="0"/>
                        </a:spcAft>
                        <a:tabLst>
                          <a:tab pos="274320" algn="dec"/>
                        </a:tabLst>
                      </a:pPr>
                      <a:r>
                        <a:rPr lang="en-US" sz="2800" b="0" i="0" kern="100" baseline="0" dirty="0">
                          <a:effectLst/>
                          <a:latin typeface="Times New Roman" panose="02020603050405020304" pitchFamily="18" charset="0"/>
                          <a:ea typeface="微軟正黑體" panose="020B0604030504040204" pitchFamily="34" charset="-120"/>
                        </a:rPr>
                        <a:t>.000</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r>
              <a:tr h="822309">
                <a:tc>
                  <a:txBody>
                    <a:bodyPr/>
                    <a:lstStyle/>
                    <a:p>
                      <a:pPr indent="0" algn="l" hangingPunct="0">
                        <a:lnSpc>
                          <a:spcPct val="100000"/>
                        </a:lnSpc>
                        <a:spcBef>
                          <a:spcPts val="0"/>
                        </a:spcBef>
                        <a:spcAft>
                          <a:spcPts val="0"/>
                        </a:spcAft>
                      </a:pPr>
                      <a:r>
                        <a:rPr lang="zh-TW" sz="2800" b="0" i="0" kern="100" baseline="0" dirty="0" smtClean="0">
                          <a:effectLst/>
                          <a:latin typeface="Times New Roman" panose="02020603050405020304" pitchFamily="18" charset="0"/>
                          <a:ea typeface="微軟正黑體" panose="020B0604030504040204" pitchFamily="34" charset="-120"/>
                        </a:rPr>
                        <a:t>客觀知識</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a:txBody>
                    <a:bodyPr/>
                    <a:lstStyle/>
                    <a:p>
                      <a:pPr indent="0" algn="ctr" hangingPunct="0">
                        <a:lnSpc>
                          <a:spcPct val="100000"/>
                        </a:lnSpc>
                        <a:spcBef>
                          <a:spcPts val="0"/>
                        </a:spcBef>
                        <a:spcAft>
                          <a:spcPts val="0"/>
                        </a:spcAft>
                        <a:tabLst>
                          <a:tab pos="381000" algn="dec"/>
                        </a:tabLst>
                      </a:pPr>
                      <a:r>
                        <a:rPr lang="en-US" sz="2800" b="0" i="0" kern="100" baseline="0" dirty="0">
                          <a:effectLst/>
                          <a:latin typeface="Times New Roman" panose="02020603050405020304" pitchFamily="18" charset="0"/>
                          <a:ea typeface="微軟正黑體" panose="020B0604030504040204" pitchFamily="34" charset="-120"/>
                        </a:rPr>
                        <a:t>0.017</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c>
                  <a:txBody>
                    <a:bodyPr/>
                    <a:lstStyle/>
                    <a:p>
                      <a:pPr indent="0" algn="ctr" hangingPunct="0">
                        <a:lnSpc>
                          <a:spcPct val="100000"/>
                        </a:lnSpc>
                        <a:spcBef>
                          <a:spcPts val="0"/>
                        </a:spcBef>
                        <a:spcAft>
                          <a:spcPts val="0"/>
                        </a:spcAft>
                        <a:tabLst>
                          <a:tab pos="472440" algn="dec"/>
                        </a:tabLst>
                      </a:pPr>
                      <a:r>
                        <a:rPr lang="en-US" sz="2800" b="0" i="0" kern="100" baseline="0" dirty="0">
                          <a:effectLst/>
                          <a:latin typeface="Times New Roman" panose="02020603050405020304" pitchFamily="18" charset="0"/>
                          <a:ea typeface="微軟正黑體" panose="020B0604030504040204" pitchFamily="34" charset="-120"/>
                        </a:rPr>
                        <a:t>0.032</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c>
                  <a:txBody>
                    <a:bodyPr/>
                    <a:lstStyle/>
                    <a:p>
                      <a:pPr indent="0" algn="ctr" hangingPunct="0">
                        <a:lnSpc>
                          <a:spcPct val="100000"/>
                        </a:lnSpc>
                        <a:spcBef>
                          <a:spcPts val="0"/>
                        </a:spcBef>
                        <a:spcAft>
                          <a:spcPts val="0"/>
                        </a:spcAft>
                        <a:tabLst>
                          <a:tab pos="335280" algn="dec"/>
                        </a:tabLst>
                      </a:pPr>
                      <a:r>
                        <a:rPr lang="en-US" sz="2800" b="0" i="0" kern="100" baseline="0" dirty="0">
                          <a:effectLst/>
                          <a:latin typeface="Times New Roman" panose="02020603050405020304" pitchFamily="18" charset="0"/>
                          <a:ea typeface="微軟正黑體" panose="020B0604030504040204" pitchFamily="34" charset="-120"/>
                        </a:rPr>
                        <a:t>0.027</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c>
                  <a:txBody>
                    <a:bodyPr/>
                    <a:lstStyle/>
                    <a:p>
                      <a:pPr indent="0" algn="ctr" hangingPunct="0">
                        <a:lnSpc>
                          <a:spcPct val="100000"/>
                        </a:lnSpc>
                        <a:spcBef>
                          <a:spcPts val="0"/>
                        </a:spcBef>
                        <a:spcAft>
                          <a:spcPts val="0"/>
                        </a:spcAft>
                        <a:tabLst>
                          <a:tab pos="228600" algn="dec"/>
                        </a:tabLst>
                      </a:pPr>
                      <a:r>
                        <a:rPr lang="en-US" sz="2800" b="0" i="0" kern="100" baseline="0" dirty="0">
                          <a:effectLst/>
                          <a:latin typeface="Times New Roman" panose="02020603050405020304" pitchFamily="18" charset="0"/>
                          <a:ea typeface="微軟正黑體" panose="020B0604030504040204" pitchFamily="34" charset="-120"/>
                        </a:rPr>
                        <a:t>0.542</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c>
                  <a:txBody>
                    <a:bodyPr/>
                    <a:lstStyle/>
                    <a:p>
                      <a:pPr indent="0" algn="ctr" hangingPunct="0">
                        <a:lnSpc>
                          <a:spcPct val="100000"/>
                        </a:lnSpc>
                        <a:spcBef>
                          <a:spcPts val="0"/>
                        </a:spcBef>
                        <a:spcAft>
                          <a:spcPts val="0"/>
                        </a:spcAft>
                        <a:tabLst>
                          <a:tab pos="274320" algn="dec"/>
                        </a:tabLst>
                      </a:pPr>
                      <a:r>
                        <a:rPr lang="en-US" sz="2800" b="0" i="0" kern="100" baseline="0" dirty="0">
                          <a:effectLst/>
                          <a:latin typeface="Times New Roman" panose="02020603050405020304" pitchFamily="18" charset="0"/>
                          <a:ea typeface="微軟正黑體" panose="020B0604030504040204" pitchFamily="34" charset="-120"/>
                        </a:rPr>
                        <a:t>.588</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r>
              <a:tr h="820288">
                <a:tc gridSpan="6">
                  <a:txBody>
                    <a:bodyPr/>
                    <a:lstStyle/>
                    <a:p>
                      <a:pPr indent="0" algn="l" hangingPunct="0">
                        <a:lnSpc>
                          <a:spcPct val="100000"/>
                        </a:lnSpc>
                        <a:spcBef>
                          <a:spcPts val="0"/>
                        </a:spcBef>
                        <a:spcAft>
                          <a:spcPts val="0"/>
                        </a:spcAft>
                        <a:tabLst>
                          <a:tab pos="91440" algn="dec"/>
                        </a:tabLst>
                      </a:pPr>
                      <a:r>
                        <a:rPr lang="zh-TW" sz="2800" b="0" i="0" kern="100" baseline="0" dirty="0">
                          <a:effectLst/>
                          <a:latin typeface="Times New Roman" panose="02020603050405020304" pitchFamily="18" charset="0"/>
                          <a:ea typeface="微軟正黑體" panose="020B0604030504040204" pitchFamily="34" charset="-120"/>
                        </a:rPr>
                        <a:t>依變數：主觀知識</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822309">
                <a:tc gridSpan="6">
                  <a:txBody>
                    <a:bodyPr/>
                    <a:lstStyle/>
                    <a:p>
                      <a:pPr indent="0" algn="l" hangingPunct="0">
                        <a:lnSpc>
                          <a:spcPct val="100000"/>
                        </a:lnSpc>
                        <a:spcBef>
                          <a:spcPts val="0"/>
                        </a:spcBef>
                        <a:spcAft>
                          <a:spcPts val="0"/>
                        </a:spcAft>
                      </a:pPr>
                      <a:r>
                        <a:rPr lang="en-US" altLang="zh-TW" sz="2800" b="0" i="1" kern="100" dirty="0" smtClean="0">
                          <a:effectLst/>
                          <a:latin typeface="Times New Roman" panose="02020603050405020304" pitchFamily="18" charset="0"/>
                          <a:ea typeface="微軟正黑體" panose="020B0604030504040204" pitchFamily="34" charset="-120"/>
                        </a:rPr>
                        <a:t>R</a:t>
                      </a:r>
                      <a:r>
                        <a:rPr lang="en-US" altLang="zh-TW" sz="2800" b="0" i="1" kern="100" baseline="30000" dirty="0" smtClean="0">
                          <a:effectLst/>
                          <a:latin typeface="Times New Roman" panose="02020603050405020304" pitchFamily="18" charset="0"/>
                          <a:ea typeface="微軟正黑體" panose="020B0604030504040204" pitchFamily="34" charset="-120"/>
                        </a:rPr>
                        <a:t>2</a:t>
                      </a:r>
                      <a:r>
                        <a:rPr lang="en-US" sz="2800" b="0" i="0" kern="100" baseline="0" dirty="0" smtClean="0">
                          <a:effectLst/>
                          <a:latin typeface="Times New Roman" panose="02020603050405020304" pitchFamily="18" charset="0"/>
                          <a:ea typeface="微軟正黑體" panose="020B0604030504040204" pitchFamily="34" charset="-120"/>
                        </a:rPr>
                        <a:t> </a:t>
                      </a:r>
                      <a:r>
                        <a:rPr lang="en-US" sz="2800" b="0" i="0" kern="100" baseline="0" dirty="0">
                          <a:effectLst/>
                          <a:latin typeface="Times New Roman" panose="02020603050405020304" pitchFamily="18" charset="0"/>
                          <a:ea typeface="微軟正黑體" panose="020B0604030504040204" pitchFamily="34" charset="-120"/>
                        </a:rPr>
                        <a:t>= 0.001</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822309">
                <a:tc gridSpan="6">
                  <a:txBody>
                    <a:bodyPr/>
                    <a:lstStyle/>
                    <a:p>
                      <a:pPr indent="0" algn="l" hangingPunct="0">
                        <a:lnSpc>
                          <a:spcPct val="100000"/>
                        </a:lnSpc>
                        <a:spcBef>
                          <a:spcPts val="0"/>
                        </a:spcBef>
                        <a:spcAft>
                          <a:spcPts val="0"/>
                        </a:spcAft>
                      </a:pPr>
                      <a:r>
                        <a:rPr lang="en-US" sz="2800" b="0" i="0" kern="100" baseline="0" dirty="0" smtClean="0">
                          <a:effectLst/>
                          <a:latin typeface="Times New Roman" panose="02020603050405020304" pitchFamily="18" charset="0"/>
                          <a:ea typeface="微軟正黑體" panose="020B0604030504040204" pitchFamily="34" charset="-120"/>
                        </a:rPr>
                        <a:t>Adjusted </a:t>
                      </a:r>
                      <a:r>
                        <a:rPr lang="en-US" altLang="zh-TW" sz="2800" b="0" i="1" kern="100" dirty="0" smtClean="0">
                          <a:effectLst/>
                          <a:latin typeface="Times New Roman" panose="02020603050405020304" pitchFamily="18" charset="0"/>
                          <a:ea typeface="微軟正黑體" panose="020B0604030504040204" pitchFamily="34" charset="-120"/>
                        </a:rPr>
                        <a:t>R</a:t>
                      </a:r>
                      <a:r>
                        <a:rPr lang="en-US" altLang="zh-TW" sz="2800" b="0" i="1" kern="100" baseline="30000" dirty="0" smtClean="0">
                          <a:effectLst/>
                          <a:latin typeface="Times New Roman" panose="02020603050405020304" pitchFamily="18" charset="0"/>
                          <a:ea typeface="微軟正黑體" panose="020B0604030504040204" pitchFamily="34" charset="-120"/>
                        </a:rPr>
                        <a:t>2</a:t>
                      </a:r>
                      <a:r>
                        <a:rPr lang="en-US" sz="2800" b="0" i="0" kern="100" baseline="0" dirty="0" smtClean="0">
                          <a:effectLst/>
                          <a:latin typeface="Times New Roman" panose="02020603050405020304" pitchFamily="18" charset="0"/>
                          <a:ea typeface="微軟正黑體" panose="020B0604030504040204" pitchFamily="34" charset="-120"/>
                        </a:rPr>
                        <a:t> = -0.002</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9740" marR="5974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bl>
          </a:graphicData>
        </a:graphic>
      </p:graphicFrame>
      <p:sp>
        <p:nvSpPr>
          <p:cNvPr id="6" name="日期版面配置區 5"/>
          <p:cNvSpPr>
            <a:spLocks noGrp="1"/>
          </p:cNvSpPr>
          <p:nvPr>
            <p:ph type="dt" sz="half" idx="10"/>
          </p:nvPr>
        </p:nvSpPr>
        <p:spPr/>
        <p:txBody>
          <a:bodyPr/>
          <a:lstStyle/>
          <a:p>
            <a:fld id="{7E6D8F21-0733-4DE5-93AA-2E7E0C77AD6B}" type="datetime8">
              <a:rPr lang="en-US" altLang="zh-TW" smtClean="0"/>
              <a:pPr/>
              <a:t>7/24/2015 9:03 AM</a:t>
            </a:fld>
            <a:endParaRPr lang="zh-TW" altLang="en-US"/>
          </a:p>
        </p:txBody>
      </p:sp>
      <p:sp>
        <p:nvSpPr>
          <p:cNvPr id="7" name="投影片編號版面配置區 6"/>
          <p:cNvSpPr>
            <a:spLocks noGrp="1"/>
          </p:cNvSpPr>
          <p:nvPr>
            <p:ph type="sldNum" sz="quarter" idx="12"/>
          </p:nvPr>
        </p:nvSpPr>
        <p:spPr/>
        <p:txBody>
          <a:bodyPr/>
          <a:lstStyle/>
          <a:p>
            <a:fld id="{2DD8A973-C883-434E-8DF7-F6C70AB02386}" type="slidenum">
              <a:rPr lang="zh-TW" altLang="en-US" smtClean="0"/>
              <a:pPr/>
              <a:t>24</a:t>
            </a:fld>
            <a:endParaRPr lang="zh-TW" altLang="en-US"/>
          </a:p>
        </p:txBody>
      </p:sp>
    </p:spTree>
    <p:extLst>
      <p:ext uri="{BB962C8B-B14F-4D97-AF65-F5344CB8AC3E}">
        <p14:creationId xmlns:p14="http://schemas.microsoft.com/office/powerpoint/2010/main" val="355465738"/>
      </p:ext>
    </p:extLst>
  </p:cSld>
  <p:clrMapOvr>
    <a:masterClrMapping/>
  </p:clrMapOvr>
  <mc:AlternateContent xmlns:mc="http://schemas.openxmlformats.org/markup-compatibility/2006" xmlns:p14="http://schemas.microsoft.com/office/powerpoint/2010/main">
    <mc:Choice Requires="p14">
      <p:transition spd="med" p14:dur="700" advTm="61323">
        <p:fade/>
      </p:transition>
    </mc:Choice>
    <mc:Fallback xmlns="">
      <p:transition spd="med" advTm="61323">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 多元迴歸分析</a:t>
            </a:r>
            <a:r>
              <a:rPr lang="en-US" altLang="zh-TW" smtClean="0"/>
              <a:t>(2/3)</a:t>
            </a:r>
            <a:endParaRPr lang="zh-TW" altLang="en-US" dirty="0"/>
          </a:p>
        </p:txBody>
      </p:sp>
      <p:graphicFrame>
        <p:nvGraphicFramePr>
          <p:cNvPr id="13" name="內容版面配置區 12"/>
          <p:cNvGraphicFramePr>
            <a:graphicFrameLocks noGrp="1"/>
          </p:cNvGraphicFramePr>
          <p:nvPr>
            <p:ph idx="1"/>
            <p:extLst>
              <p:ext uri="{D42A27DB-BD31-4B8C-83A1-F6EECF244321}">
                <p14:modId xmlns:p14="http://schemas.microsoft.com/office/powerpoint/2010/main" val="4164919845"/>
              </p:ext>
            </p:extLst>
          </p:nvPr>
        </p:nvGraphicFramePr>
        <p:xfrm>
          <a:off x="1187450" y="1196975"/>
          <a:ext cx="7777619" cy="5207773"/>
        </p:xfrm>
        <a:graphic>
          <a:graphicData uri="http://schemas.openxmlformats.org/drawingml/2006/table">
            <a:tbl>
              <a:tblPr firstRow="1" firstCol="1" bandRow="1">
                <a:tableStyleId>{69012ECD-51FC-41F1-AA8D-1B2483CD663E}</a:tableStyleId>
              </a:tblPr>
              <a:tblGrid>
                <a:gridCol w="1666268"/>
                <a:gridCol w="926194"/>
                <a:gridCol w="1494018"/>
                <a:gridCol w="1487371"/>
                <a:gridCol w="1072256"/>
                <a:gridCol w="1131512"/>
              </a:tblGrid>
              <a:tr h="830441">
                <a:tc>
                  <a:txBody>
                    <a:bodyPr/>
                    <a:lstStyle/>
                    <a:p>
                      <a:pPr indent="0" algn="ctr" eaLnBrk="0" hangingPunct="0">
                        <a:lnSpc>
                          <a:spcPct val="100000"/>
                        </a:lnSpc>
                        <a:spcAft>
                          <a:spcPts val="0"/>
                        </a:spcAft>
                      </a:pPr>
                      <a:r>
                        <a:rPr lang="en-US" sz="2800" b="0" i="0" kern="100" baseline="0" dirty="0">
                          <a:effectLst/>
                          <a:latin typeface="Times New Roman" panose="02020603050405020304" pitchFamily="18" charset="0"/>
                          <a:ea typeface="微軟正黑體" panose="020B0604030504040204" pitchFamily="34" charset="-120"/>
                        </a:rPr>
                        <a:t> </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60711" marR="60711" marT="0" marB="0" anchor="ctr">
                    <a:solidFill>
                      <a:srgbClr val="031BC9"/>
                    </a:solidFill>
                  </a:tcPr>
                </a:tc>
                <a:tc>
                  <a:txBody>
                    <a:bodyPr/>
                    <a:lstStyle/>
                    <a:p>
                      <a:pPr indent="0" algn="ctr" eaLnBrk="0" hangingPunct="0">
                        <a:lnSpc>
                          <a:spcPct val="100000"/>
                        </a:lnSpc>
                        <a:spcBef>
                          <a:spcPts val="0"/>
                        </a:spcBef>
                        <a:spcAft>
                          <a:spcPts val="0"/>
                        </a:spcAft>
                        <a:tabLst>
                          <a:tab pos="121920" algn="dec"/>
                        </a:tabLst>
                      </a:pPr>
                      <a:r>
                        <a:rPr lang="en-US" altLang="zh-TW" sz="2800" b="0" i="0" kern="100" baseline="0" dirty="0" smtClean="0">
                          <a:solidFill>
                            <a:srgbClr val="FFFFFF"/>
                          </a:solidFill>
                          <a:effectLst/>
                          <a:latin typeface="Times New Roman" panose="02020603050405020304" pitchFamily="18" charset="0"/>
                          <a:ea typeface="微軟正黑體" panose="020B0604030504040204" pitchFamily="34" charset="-120"/>
                          <a:cs typeface="Times New Roman" panose="02020603050405020304" pitchFamily="18" charset="0"/>
                        </a:rPr>
                        <a:t>B</a:t>
                      </a:r>
                      <a:endParaRPr lang="zh-TW" sz="2800" b="0" i="0" kern="100" baseline="0" dirty="0">
                        <a:solidFill>
                          <a:srgbClr val="FFFFFF"/>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60711" marR="60711" marT="0" marB="0" anchor="ctr">
                    <a:solidFill>
                      <a:srgbClr val="031BC9"/>
                    </a:solidFill>
                  </a:tcPr>
                </a:tc>
                <a:tc>
                  <a:txBody>
                    <a:bodyPr/>
                    <a:lstStyle/>
                    <a:p>
                      <a:pPr indent="0" algn="ctr" eaLnBrk="0" hangingPunct="0">
                        <a:lnSpc>
                          <a:spcPct val="100000"/>
                        </a:lnSpc>
                        <a:spcBef>
                          <a:spcPts val="0"/>
                        </a:spcBef>
                        <a:spcAft>
                          <a:spcPts val="0"/>
                        </a:spcAft>
                        <a:tabLst>
                          <a:tab pos="152400" algn="dec"/>
                        </a:tabLst>
                      </a:pPr>
                      <a:r>
                        <a:rPr lang="en-US" sz="2800" b="0" i="0" kern="100" baseline="0" dirty="0">
                          <a:effectLst/>
                          <a:latin typeface="Times New Roman" panose="02020603050405020304" pitchFamily="18" charset="0"/>
                          <a:ea typeface="微軟正黑體" panose="020B0604030504040204" pitchFamily="34" charset="-120"/>
                        </a:rPr>
                        <a:t>Std</a:t>
                      </a:r>
                      <a:r>
                        <a:rPr lang="en-US" sz="2800" b="0" i="0" kern="100" baseline="0" dirty="0" smtClean="0">
                          <a:effectLst/>
                          <a:latin typeface="Times New Roman" panose="02020603050405020304" pitchFamily="18" charset="0"/>
                          <a:ea typeface="微軟正黑體" panose="020B0604030504040204" pitchFamily="34" charset="-120"/>
                        </a:rPr>
                        <a:t>.</a:t>
                      </a:r>
                      <a:r>
                        <a:rPr lang="zh-TW" altLang="en-US" sz="2800" b="0" i="0" kern="100" baseline="0" dirty="0" smtClean="0">
                          <a:effectLst/>
                          <a:latin typeface="Times New Roman" panose="02020603050405020304" pitchFamily="18" charset="0"/>
                          <a:ea typeface="微軟正黑體" panose="020B0604030504040204" pitchFamily="34" charset="-120"/>
                        </a:rPr>
                        <a:t> </a:t>
                      </a:r>
                      <a:r>
                        <a:rPr lang="en-US" sz="2800" b="0" i="0" kern="100" baseline="0" dirty="0" smtClean="0">
                          <a:effectLst/>
                          <a:latin typeface="Times New Roman" panose="02020603050405020304" pitchFamily="18" charset="0"/>
                          <a:ea typeface="微軟正黑體" panose="020B0604030504040204" pitchFamily="34" charset="-120"/>
                        </a:rPr>
                        <a:t>Error</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60711" marR="60711" marT="0" marB="0" anchor="ctr">
                    <a:solidFill>
                      <a:srgbClr val="031BC9"/>
                    </a:solidFill>
                  </a:tcPr>
                </a:tc>
                <a:tc>
                  <a:txBody>
                    <a:bodyPr/>
                    <a:lstStyle/>
                    <a:p>
                      <a:pPr marL="0" marR="0" indent="0" algn="ctr" defTabSz="914400" rtl="0" eaLnBrk="0" fontAlgn="auto" latinLnBrk="0" hangingPunct="0">
                        <a:lnSpc>
                          <a:spcPct val="100000"/>
                        </a:lnSpc>
                        <a:spcBef>
                          <a:spcPts val="0"/>
                        </a:spcBef>
                        <a:spcAft>
                          <a:spcPts val="0"/>
                        </a:spcAft>
                        <a:buClrTx/>
                        <a:buSzTx/>
                        <a:buFontTx/>
                        <a:buNone/>
                        <a:tabLst>
                          <a:tab pos="91440" algn="dec"/>
                        </a:tabLst>
                        <a:defRPr/>
                      </a:pPr>
                      <a:r>
                        <a:rPr lang="en-US" altLang="zh-TW" sz="2800" b="0" i="1" kern="100" baseline="0" dirty="0" smtClean="0">
                          <a:effectLst/>
                          <a:latin typeface="Times New Roman" panose="02020603050405020304" pitchFamily="18" charset="0"/>
                          <a:ea typeface="微軟正黑體" panose="020B0604030504040204" pitchFamily="34" charset="-120"/>
                        </a:rPr>
                        <a:t>β</a:t>
                      </a:r>
                      <a:endParaRPr lang="zh-TW" altLang="zh-TW" sz="2800" b="0" i="1" kern="100" baseline="0" dirty="0" smtClean="0">
                        <a:effectLst/>
                        <a:latin typeface="Times New Roman" panose="02020603050405020304" pitchFamily="18" charset="0"/>
                        <a:ea typeface="微軟正黑體" panose="020B0604030504040204" pitchFamily="34" charset="-120"/>
                      </a:endParaRPr>
                    </a:p>
                    <a:p>
                      <a:pPr indent="0" algn="ctr" eaLnBrk="0" hangingPunct="0">
                        <a:lnSpc>
                          <a:spcPct val="100000"/>
                        </a:lnSpc>
                        <a:spcBef>
                          <a:spcPts val="0"/>
                        </a:spcBef>
                        <a:spcAft>
                          <a:spcPts val="0"/>
                        </a:spcAft>
                        <a:tabLst>
                          <a:tab pos="91440" algn="dec"/>
                        </a:tabLst>
                      </a:pPr>
                      <a:r>
                        <a:rPr lang="en-US" altLang="zh-TW" sz="2800" b="0" i="0" kern="100" baseline="0" dirty="0" smtClean="0">
                          <a:effectLst/>
                          <a:latin typeface="Times New Roman" panose="02020603050405020304" pitchFamily="18" charset="0"/>
                          <a:ea typeface="微軟正黑體" panose="020B0604030504040204" pitchFamily="34" charset="-120"/>
                        </a:rPr>
                        <a:t>(</a:t>
                      </a:r>
                      <a:r>
                        <a:rPr lang="zh-TW" sz="2800" b="0" i="0" kern="100" baseline="0" dirty="0" smtClean="0">
                          <a:effectLst/>
                          <a:latin typeface="Times New Roman" panose="02020603050405020304" pitchFamily="18" charset="0"/>
                          <a:ea typeface="微軟正黑體" panose="020B0604030504040204" pitchFamily="34" charset="-120"/>
                        </a:rPr>
                        <a:t>標準化</a:t>
                      </a:r>
                      <a:r>
                        <a:rPr lang="en-US" altLang="zh-TW" sz="2800" b="0" i="0" kern="100" baseline="0" dirty="0">
                          <a:effectLst/>
                          <a:latin typeface="Times New Roman" panose="02020603050405020304" pitchFamily="18" charset="0"/>
                          <a:ea typeface="微軟正黑體" panose="020B0604030504040204" pitchFamily="34" charset="-120"/>
                        </a:rPr>
                        <a:t>)</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60711" marR="60711" marT="0" marB="0" anchor="ctr">
                    <a:solidFill>
                      <a:srgbClr val="031BC9"/>
                    </a:solidFill>
                  </a:tcPr>
                </a:tc>
                <a:tc>
                  <a:txBody>
                    <a:bodyPr/>
                    <a:lstStyle/>
                    <a:p>
                      <a:pPr indent="0" algn="ctr" eaLnBrk="0" hangingPunct="0">
                        <a:lnSpc>
                          <a:spcPct val="100000"/>
                        </a:lnSpc>
                        <a:spcBef>
                          <a:spcPts val="0"/>
                        </a:spcBef>
                        <a:spcAft>
                          <a:spcPts val="0"/>
                        </a:spcAft>
                        <a:tabLst>
                          <a:tab pos="91440" algn="dec"/>
                        </a:tabLst>
                      </a:pPr>
                      <a:r>
                        <a:rPr lang="en-US" sz="2800" b="0" i="1" kern="100" baseline="0" dirty="0">
                          <a:effectLst/>
                          <a:latin typeface="Times New Roman" panose="02020603050405020304" pitchFamily="18" charset="0"/>
                          <a:ea typeface="微軟正黑體" panose="020B0604030504040204" pitchFamily="34" charset="-120"/>
                        </a:rPr>
                        <a:t>t</a:t>
                      </a:r>
                      <a:endParaRPr lang="zh-TW" sz="2800" b="0" i="1"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60711" marR="60711" marT="0" marB="0" anchor="ctr">
                    <a:solidFill>
                      <a:srgbClr val="031BC9"/>
                    </a:solidFill>
                  </a:tcPr>
                </a:tc>
                <a:tc>
                  <a:txBody>
                    <a:bodyPr/>
                    <a:lstStyle/>
                    <a:p>
                      <a:pPr indent="0" algn="ctr" eaLnBrk="0" hangingPunct="0">
                        <a:lnSpc>
                          <a:spcPct val="100000"/>
                        </a:lnSpc>
                        <a:spcBef>
                          <a:spcPts val="0"/>
                        </a:spcBef>
                        <a:spcAft>
                          <a:spcPts val="0"/>
                        </a:spcAft>
                        <a:tabLst>
                          <a:tab pos="91440" algn="dec"/>
                        </a:tabLst>
                      </a:pPr>
                      <a:r>
                        <a:rPr lang="en-US" sz="2800" b="0" i="1" kern="100" baseline="0" dirty="0">
                          <a:effectLst/>
                          <a:latin typeface="Times New Roman" panose="02020603050405020304" pitchFamily="18" charset="0"/>
                          <a:ea typeface="微軟正黑體" panose="020B0604030504040204" pitchFamily="34" charset="-120"/>
                        </a:rPr>
                        <a:t>p</a:t>
                      </a:r>
                      <a:endParaRPr lang="zh-TW" sz="2800" b="0" i="1"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60711" marR="60711" marT="0" marB="0" anchor="ctr">
                    <a:solidFill>
                      <a:srgbClr val="031BC9"/>
                    </a:solidFill>
                  </a:tcPr>
                </a:tc>
              </a:tr>
              <a:tr h="799041">
                <a:tc>
                  <a:txBody>
                    <a:bodyPr/>
                    <a:lstStyle/>
                    <a:p>
                      <a:pPr indent="0" algn="just" eaLnBrk="0" hangingPunct="0">
                        <a:lnSpc>
                          <a:spcPct val="100000"/>
                        </a:lnSpc>
                        <a:spcAft>
                          <a:spcPts val="0"/>
                        </a:spcAft>
                      </a:pPr>
                      <a:r>
                        <a:rPr lang="zh-TW" sz="2800" b="0" i="0" kern="100" baseline="0" dirty="0">
                          <a:effectLst/>
                          <a:latin typeface="Times New Roman" panose="02020603050405020304" pitchFamily="18" charset="0"/>
                          <a:ea typeface="微軟正黑體" panose="020B0604030504040204" pitchFamily="34" charset="-120"/>
                        </a:rPr>
                        <a:t>常數</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60711" marR="60711" marT="0" marB="0" anchor="ctr"/>
                </a:tc>
                <a:tc>
                  <a:txBody>
                    <a:bodyPr/>
                    <a:lstStyle/>
                    <a:p>
                      <a:pPr indent="0" algn="ctr" eaLnBrk="0" hangingPunct="0">
                        <a:lnSpc>
                          <a:spcPct val="100000"/>
                        </a:lnSpc>
                        <a:spcBef>
                          <a:spcPts val="0"/>
                        </a:spcBef>
                        <a:spcAft>
                          <a:spcPts val="0"/>
                        </a:spcAft>
                        <a:tabLst>
                          <a:tab pos="381000" algn="dec"/>
                        </a:tabLst>
                      </a:pPr>
                      <a:r>
                        <a:rPr lang="en-US" sz="2800" b="0" i="0" kern="100" baseline="0" dirty="0">
                          <a:effectLst/>
                          <a:latin typeface="Times New Roman" panose="02020603050405020304" pitchFamily="18" charset="0"/>
                          <a:ea typeface="微軟正黑體" panose="020B0604030504040204" pitchFamily="34" charset="-120"/>
                        </a:rPr>
                        <a:t>0.011</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c>
                  <a:txBody>
                    <a:bodyPr/>
                    <a:lstStyle/>
                    <a:p>
                      <a:pPr indent="0" algn="ctr" eaLnBrk="0" hangingPunct="0">
                        <a:lnSpc>
                          <a:spcPct val="100000"/>
                        </a:lnSpc>
                        <a:spcBef>
                          <a:spcPts val="0"/>
                        </a:spcBef>
                        <a:spcAft>
                          <a:spcPts val="0"/>
                        </a:spcAft>
                        <a:tabLst>
                          <a:tab pos="472440" algn="dec"/>
                        </a:tabLst>
                      </a:pPr>
                      <a:r>
                        <a:rPr lang="en-US" sz="2800" b="0" i="0" kern="100" baseline="0" dirty="0">
                          <a:effectLst/>
                          <a:latin typeface="Times New Roman" panose="02020603050405020304" pitchFamily="18" charset="0"/>
                          <a:ea typeface="微軟正黑體" panose="020B0604030504040204" pitchFamily="34" charset="-120"/>
                        </a:rPr>
                        <a:t>0.286</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c>
                  <a:txBody>
                    <a:bodyPr/>
                    <a:lstStyle/>
                    <a:p>
                      <a:pPr indent="0" algn="ctr" eaLnBrk="0" hangingPunct="0">
                        <a:lnSpc>
                          <a:spcPct val="100000"/>
                        </a:lnSpc>
                        <a:spcBef>
                          <a:spcPts val="0"/>
                        </a:spcBef>
                        <a:spcAft>
                          <a:spcPts val="0"/>
                        </a:spcAft>
                        <a:tabLst>
                          <a:tab pos="91440" algn="dec"/>
                        </a:tabLst>
                      </a:pPr>
                      <a:r>
                        <a:rPr lang="en-US" sz="2800" b="0" i="0" kern="100" baseline="0" dirty="0">
                          <a:effectLst/>
                          <a:latin typeface="Times New Roman" panose="02020603050405020304" pitchFamily="18" charset="0"/>
                          <a:ea typeface="微軟正黑體" panose="020B0604030504040204" pitchFamily="34" charset="-120"/>
                        </a:rPr>
                        <a:t> </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c>
                  <a:txBody>
                    <a:bodyPr/>
                    <a:lstStyle/>
                    <a:p>
                      <a:pPr indent="0" algn="ctr" eaLnBrk="0" hangingPunct="0">
                        <a:lnSpc>
                          <a:spcPct val="100000"/>
                        </a:lnSpc>
                        <a:spcBef>
                          <a:spcPts val="0"/>
                        </a:spcBef>
                        <a:spcAft>
                          <a:spcPts val="0"/>
                        </a:spcAft>
                        <a:tabLst>
                          <a:tab pos="228600" algn="dec"/>
                        </a:tabLst>
                      </a:pPr>
                      <a:r>
                        <a:rPr lang="en-US" sz="2800" b="0" i="0" kern="100" baseline="0" dirty="0">
                          <a:effectLst/>
                          <a:latin typeface="Times New Roman" panose="02020603050405020304" pitchFamily="18" charset="0"/>
                          <a:ea typeface="微軟正黑體" panose="020B0604030504040204" pitchFamily="34" charset="-120"/>
                        </a:rPr>
                        <a:t>0.039</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c>
                  <a:txBody>
                    <a:bodyPr/>
                    <a:lstStyle/>
                    <a:p>
                      <a:pPr indent="0" algn="ctr" eaLnBrk="0" hangingPunct="0">
                        <a:lnSpc>
                          <a:spcPct val="100000"/>
                        </a:lnSpc>
                        <a:spcBef>
                          <a:spcPts val="0"/>
                        </a:spcBef>
                        <a:spcAft>
                          <a:spcPts val="0"/>
                        </a:spcAft>
                        <a:tabLst>
                          <a:tab pos="274320" algn="dec"/>
                        </a:tabLst>
                      </a:pPr>
                      <a:r>
                        <a:rPr lang="en-US" sz="2800" b="0" i="0" kern="100" baseline="0" dirty="0">
                          <a:effectLst/>
                          <a:latin typeface="Times New Roman" panose="02020603050405020304" pitchFamily="18" charset="0"/>
                          <a:ea typeface="微軟正黑體" panose="020B0604030504040204" pitchFamily="34" charset="-120"/>
                        </a:rPr>
                        <a:t>.969</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r>
              <a:tr h="799041">
                <a:tc>
                  <a:txBody>
                    <a:bodyPr/>
                    <a:lstStyle/>
                    <a:p>
                      <a:pPr indent="0" algn="just" eaLnBrk="0" hangingPunct="0">
                        <a:lnSpc>
                          <a:spcPct val="100000"/>
                        </a:lnSpc>
                        <a:spcAft>
                          <a:spcPts val="0"/>
                        </a:spcAft>
                      </a:pPr>
                      <a:r>
                        <a:rPr lang="zh-TW" sz="2800" b="0" i="0" kern="100" baseline="0" dirty="0">
                          <a:effectLst/>
                          <a:latin typeface="Times New Roman" panose="02020603050405020304" pitchFamily="18" charset="0"/>
                          <a:ea typeface="微軟正黑體" panose="020B0604030504040204" pitchFamily="34" charset="-120"/>
                        </a:rPr>
                        <a:t>主觀知識</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60711" marR="60711" marT="0" marB="0" anchor="ctr"/>
                </a:tc>
                <a:tc>
                  <a:txBody>
                    <a:bodyPr/>
                    <a:lstStyle/>
                    <a:p>
                      <a:pPr indent="0" algn="ctr" eaLnBrk="0" hangingPunct="0">
                        <a:lnSpc>
                          <a:spcPct val="100000"/>
                        </a:lnSpc>
                        <a:spcBef>
                          <a:spcPts val="0"/>
                        </a:spcBef>
                        <a:spcAft>
                          <a:spcPts val="0"/>
                        </a:spcAft>
                        <a:tabLst>
                          <a:tab pos="381000" algn="dec"/>
                        </a:tabLst>
                      </a:pPr>
                      <a:r>
                        <a:rPr lang="en-US" sz="2800" b="0" i="0" kern="100" baseline="0" dirty="0">
                          <a:effectLst/>
                          <a:latin typeface="Times New Roman" panose="02020603050405020304" pitchFamily="18" charset="0"/>
                          <a:ea typeface="微軟正黑體" panose="020B0604030504040204" pitchFamily="34" charset="-120"/>
                        </a:rPr>
                        <a:t>0.462</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c>
                  <a:txBody>
                    <a:bodyPr/>
                    <a:lstStyle/>
                    <a:p>
                      <a:pPr indent="0" algn="ctr" eaLnBrk="0" hangingPunct="0">
                        <a:lnSpc>
                          <a:spcPct val="100000"/>
                        </a:lnSpc>
                        <a:spcBef>
                          <a:spcPts val="0"/>
                        </a:spcBef>
                        <a:spcAft>
                          <a:spcPts val="0"/>
                        </a:spcAft>
                        <a:tabLst>
                          <a:tab pos="472440" algn="dec"/>
                        </a:tabLst>
                      </a:pPr>
                      <a:r>
                        <a:rPr lang="en-US" sz="2800" b="0" i="0" kern="100" baseline="0" dirty="0">
                          <a:effectLst/>
                          <a:latin typeface="Times New Roman" panose="02020603050405020304" pitchFamily="18" charset="0"/>
                          <a:ea typeface="微軟正黑體" panose="020B0604030504040204" pitchFamily="34" charset="-120"/>
                        </a:rPr>
                        <a:t>0.060</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c>
                  <a:txBody>
                    <a:bodyPr/>
                    <a:lstStyle/>
                    <a:p>
                      <a:pPr indent="0" algn="ctr" eaLnBrk="0" hangingPunct="0">
                        <a:lnSpc>
                          <a:spcPct val="100000"/>
                        </a:lnSpc>
                        <a:spcBef>
                          <a:spcPts val="0"/>
                        </a:spcBef>
                        <a:spcAft>
                          <a:spcPts val="0"/>
                        </a:spcAft>
                        <a:tabLst>
                          <a:tab pos="335280" algn="dec"/>
                        </a:tabLst>
                      </a:pPr>
                      <a:r>
                        <a:rPr lang="en-US" sz="2800" b="0" i="0" kern="100" baseline="0" dirty="0">
                          <a:effectLst/>
                          <a:latin typeface="Times New Roman" panose="02020603050405020304" pitchFamily="18" charset="0"/>
                          <a:ea typeface="微軟正黑體" panose="020B0604030504040204" pitchFamily="34" charset="-120"/>
                        </a:rPr>
                        <a:t>0.360</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c>
                  <a:txBody>
                    <a:bodyPr/>
                    <a:lstStyle/>
                    <a:p>
                      <a:pPr indent="0" algn="ctr" eaLnBrk="0" hangingPunct="0">
                        <a:lnSpc>
                          <a:spcPct val="100000"/>
                        </a:lnSpc>
                        <a:spcBef>
                          <a:spcPts val="0"/>
                        </a:spcBef>
                        <a:spcAft>
                          <a:spcPts val="0"/>
                        </a:spcAft>
                        <a:tabLst>
                          <a:tab pos="228600" algn="dec"/>
                        </a:tabLst>
                      </a:pPr>
                      <a:r>
                        <a:rPr lang="en-US" sz="2800" b="0" i="0" kern="100" baseline="0" dirty="0">
                          <a:effectLst/>
                          <a:latin typeface="Times New Roman" panose="02020603050405020304" pitchFamily="18" charset="0"/>
                          <a:ea typeface="微軟正黑體" panose="020B0604030504040204" pitchFamily="34" charset="-120"/>
                        </a:rPr>
                        <a:t>7.680</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c>
                  <a:txBody>
                    <a:bodyPr/>
                    <a:lstStyle/>
                    <a:p>
                      <a:pPr indent="0" algn="ctr" eaLnBrk="0" hangingPunct="0">
                        <a:lnSpc>
                          <a:spcPct val="100000"/>
                        </a:lnSpc>
                        <a:spcBef>
                          <a:spcPts val="0"/>
                        </a:spcBef>
                        <a:spcAft>
                          <a:spcPts val="0"/>
                        </a:spcAft>
                        <a:tabLst>
                          <a:tab pos="274320" algn="dec"/>
                        </a:tabLst>
                      </a:pPr>
                      <a:r>
                        <a:rPr lang="en-US" sz="2800" b="0" i="0" kern="100" baseline="0" dirty="0">
                          <a:effectLst/>
                          <a:latin typeface="Times New Roman" panose="02020603050405020304" pitchFamily="18" charset="0"/>
                          <a:ea typeface="微軟正黑體" panose="020B0604030504040204" pitchFamily="34" charset="-120"/>
                        </a:rPr>
                        <a:t>.000</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r>
              <a:tr h="799041">
                <a:tc>
                  <a:txBody>
                    <a:bodyPr/>
                    <a:lstStyle/>
                    <a:p>
                      <a:pPr indent="0" algn="just" eaLnBrk="0" hangingPunct="0">
                        <a:lnSpc>
                          <a:spcPct val="100000"/>
                        </a:lnSpc>
                        <a:spcAft>
                          <a:spcPts val="0"/>
                        </a:spcAft>
                      </a:pPr>
                      <a:r>
                        <a:rPr lang="zh-TW" sz="2800" b="0" i="0" kern="100" baseline="0" dirty="0">
                          <a:effectLst/>
                          <a:latin typeface="Times New Roman" panose="02020603050405020304" pitchFamily="18" charset="0"/>
                          <a:ea typeface="微軟正黑體" panose="020B0604030504040204" pitchFamily="34" charset="-120"/>
                        </a:rPr>
                        <a:t>客觀知識</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60711" marR="60711" marT="0" marB="0" anchor="ctr"/>
                </a:tc>
                <a:tc>
                  <a:txBody>
                    <a:bodyPr/>
                    <a:lstStyle/>
                    <a:p>
                      <a:pPr indent="0" algn="ctr" eaLnBrk="0" hangingPunct="0">
                        <a:lnSpc>
                          <a:spcPct val="100000"/>
                        </a:lnSpc>
                        <a:spcBef>
                          <a:spcPts val="0"/>
                        </a:spcBef>
                        <a:spcAft>
                          <a:spcPts val="0"/>
                        </a:spcAft>
                        <a:tabLst>
                          <a:tab pos="381000" algn="dec"/>
                        </a:tabLst>
                      </a:pPr>
                      <a:r>
                        <a:rPr lang="en-US" sz="2800" b="0" i="0" kern="100" baseline="0" dirty="0">
                          <a:effectLst/>
                          <a:latin typeface="Times New Roman" panose="02020603050405020304" pitchFamily="18" charset="0"/>
                          <a:ea typeface="微軟正黑體" panose="020B0604030504040204" pitchFamily="34" charset="-120"/>
                        </a:rPr>
                        <a:t>0.090</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c>
                  <a:txBody>
                    <a:bodyPr/>
                    <a:lstStyle/>
                    <a:p>
                      <a:pPr indent="0" algn="ctr" eaLnBrk="0" hangingPunct="0">
                        <a:lnSpc>
                          <a:spcPct val="100000"/>
                        </a:lnSpc>
                        <a:spcBef>
                          <a:spcPts val="0"/>
                        </a:spcBef>
                        <a:spcAft>
                          <a:spcPts val="0"/>
                        </a:spcAft>
                        <a:tabLst>
                          <a:tab pos="472440" algn="dec"/>
                        </a:tabLst>
                      </a:pPr>
                      <a:r>
                        <a:rPr lang="en-US" sz="2800" b="0" i="0" kern="100" baseline="0" dirty="0">
                          <a:effectLst/>
                          <a:latin typeface="Times New Roman" panose="02020603050405020304" pitchFamily="18" charset="0"/>
                          <a:ea typeface="微軟正黑體" panose="020B0604030504040204" pitchFamily="34" charset="-120"/>
                        </a:rPr>
                        <a:t>0.038</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c>
                  <a:txBody>
                    <a:bodyPr/>
                    <a:lstStyle/>
                    <a:p>
                      <a:pPr indent="0" algn="ctr" eaLnBrk="0" hangingPunct="0">
                        <a:lnSpc>
                          <a:spcPct val="100000"/>
                        </a:lnSpc>
                        <a:spcBef>
                          <a:spcPts val="0"/>
                        </a:spcBef>
                        <a:spcAft>
                          <a:spcPts val="0"/>
                        </a:spcAft>
                        <a:tabLst>
                          <a:tab pos="335280" algn="dec"/>
                        </a:tabLst>
                      </a:pPr>
                      <a:r>
                        <a:rPr lang="en-US" sz="2800" b="0" i="0" kern="100" baseline="0">
                          <a:effectLst/>
                          <a:latin typeface="Times New Roman" panose="02020603050405020304" pitchFamily="18" charset="0"/>
                          <a:ea typeface="微軟正黑體" panose="020B0604030504040204" pitchFamily="34" charset="-120"/>
                        </a:rPr>
                        <a:t>0.110</a:t>
                      </a:r>
                      <a:endParaRPr lang="zh-TW" sz="2800" b="0" i="0" kern="100" baseline="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c>
                  <a:txBody>
                    <a:bodyPr/>
                    <a:lstStyle/>
                    <a:p>
                      <a:pPr indent="0" algn="ctr" eaLnBrk="0" hangingPunct="0">
                        <a:lnSpc>
                          <a:spcPct val="100000"/>
                        </a:lnSpc>
                        <a:spcBef>
                          <a:spcPts val="0"/>
                        </a:spcBef>
                        <a:spcAft>
                          <a:spcPts val="0"/>
                        </a:spcAft>
                        <a:tabLst>
                          <a:tab pos="228600" algn="dec"/>
                        </a:tabLst>
                      </a:pPr>
                      <a:r>
                        <a:rPr lang="en-US" sz="2800" b="0" i="0" kern="100" baseline="0" dirty="0">
                          <a:effectLst/>
                          <a:latin typeface="Times New Roman" panose="02020603050405020304" pitchFamily="18" charset="0"/>
                          <a:ea typeface="微軟正黑體" panose="020B0604030504040204" pitchFamily="34" charset="-120"/>
                        </a:rPr>
                        <a:t>2.350</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c>
                  <a:txBody>
                    <a:bodyPr/>
                    <a:lstStyle/>
                    <a:p>
                      <a:pPr indent="0" algn="ctr" eaLnBrk="0" hangingPunct="0">
                        <a:lnSpc>
                          <a:spcPct val="100000"/>
                        </a:lnSpc>
                        <a:spcBef>
                          <a:spcPts val="0"/>
                        </a:spcBef>
                        <a:spcAft>
                          <a:spcPts val="0"/>
                        </a:spcAft>
                        <a:tabLst>
                          <a:tab pos="274320" algn="dec"/>
                        </a:tabLst>
                      </a:pPr>
                      <a:r>
                        <a:rPr lang="en-US" sz="2800" b="0" i="0" kern="100" baseline="0" dirty="0">
                          <a:effectLst/>
                          <a:latin typeface="Times New Roman" panose="02020603050405020304" pitchFamily="18" charset="0"/>
                          <a:ea typeface="微軟正黑體" panose="020B0604030504040204" pitchFamily="34" charset="-120"/>
                        </a:rPr>
                        <a:t>.019</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0" marR="0" marT="0" marB="0" anchor="ctr"/>
                </a:tc>
              </a:tr>
              <a:tr h="662083">
                <a:tc gridSpan="6">
                  <a:txBody>
                    <a:bodyPr/>
                    <a:lstStyle/>
                    <a:p>
                      <a:pPr indent="0" algn="just" eaLnBrk="0" hangingPunct="0">
                        <a:lnSpc>
                          <a:spcPct val="100000"/>
                        </a:lnSpc>
                        <a:spcAft>
                          <a:spcPts val="0"/>
                        </a:spcAft>
                        <a:tabLst>
                          <a:tab pos="91440" algn="dec"/>
                        </a:tabLst>
                      </a:pPr>
                      <a:r>
                        <a:rPr lang="zh-TW" sz="2800" b="0" i="0" kern="100" baseline="0" dirty="0">
                          <a:effectLst/>
                          <a:latin typeface="Times New Roman" panose="02020603050405020304" pitchFamily="18" charset="0"/>
                          <a:ea typeface="微軟正黑體" panose="020B0604030504040204" pitchFamily="34" charset="-120"/>
                        </a:rPr>
                        <a:t>依變數：態度</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60711" marR="60711"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663263">
                <a:tc gridSpan="6">
                  <a:txBody>
                    <a:bodyPr/>
                    <a:lstStyle/>
                    <a:p>
                      <a:pPr indent="0" algn="just" eaLnBrk="0" hangingPunct="0">
                        <a:lnSpc>
                          <a:spcPct val="100000"/>
                        </a:lnSpc>
                        <a:spcAft>
                          <a:spcPts val="0"/>
                        </a:spcAft>
                      </a:pPr>
                      <a:r>
                        <a:rPr lang="en-US" altLang="zh-TW" sz="2800" b="0" i="1" kern="100" dirty="0" smtClean="0">
                          <a:effectLst/>
                          <a:latin typeface="Times New Roman" panose="02020603050405020304" pitchFamily="18" charset="0"/>
                          <a:ea typeface="微軟正黑體" panose="020B0604030504040204" pitchFamily="34" charset="-120"/>
                        </a:rPr>
                        <a:t>R</a:t>
                      </a:r>
                      <a:r>
                        <a:rPr lang="en-US" altLang="zh-TW" sz="2800" b="0" i="1" kern="100" baseline="30000" dirty="0" smtClean="0">
                          <a:effectLst/>
                          <a:latin typeface="Times New Roman" panose="02020603050405020304" pitchFamily="18" charset="0"/>
                          <a:ea typeface="微軟正黑體" panose="020B0604030504040204" pitchFamily="34" charset="-120"/>
                        </a:rPr>
                        <a:t>2</a:t>
                      </a:r>
                      <a:r>
                        <a:rPr lang="en-US" sz="2800" b="0" i="0" kern="100" baseline="0" dirty="0" smtClean="0">
                          <a:effectLst/>
                          <a:latin typeface="Times New Roman" panose="02020603050405020304" pitchFamily="18" charset="0"/>
                          <a:ea typeface="微軟正黑體" panose="020B0604030504040204" pitchFamily="34" charset="-120"/>
                        </a:rPr>
                        <a:t> </a:t>
                      </a:r>
                      <a:r>
                        <a:rPr lang="en-US" sz="2800" b="0" i="0" kern="100" baseline="0" dirty="0">
                          <a:effectLst/>
                          <a:latin typeface="Times New Roman" panose="02020603050405020304" pitchFamily="18" charset="0"/>
                          <a:ea typeface="微軟正黑體" panose="020B0604030504040204" pitchFamily="34" charset="-120"/>
                        </a:rPr>
                        <a:t>= 0.144</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60711" marR="60711"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631864">
                <a:tc gridSpan="6">
                  <a:txBody>
                    <a:bodyPr/>
                    <a:lstStyle/>
                    <a:p>
                      <a:pPr indent="0" algn="just" eaLnBrk="0" hangingPunct="0">
                        <a:lnSpc>
                          <a:spcPct val="100000"/>
                        </a:lnSpc>
                        <a:spcAft>
                          <a:spcPts val="0"/>
                        </a:spcAft>
                      </a:pPr>
                      <a:r>
                        <a:rPr lang="en-US" sz="2800" b="0" i="0" kern="100" baseline="0" dirty="0" smtClean="0">
                          <a:effectLst/>
                          <a:latin typeface="Times New Roman" panose="02020603050405020304" pitchFamily="18" charset="0"/>
                          <a:ea typeface="微軟正黑體" panose="020B0604030504040204" pitchFamily="34" charset="-120"/>
                        </a:rPr>
                        <a:t>Adjusted </a:t>
                      </a:r>
                      <a:r>
                        <a:rPr lang="en-US" altLang="zh-TW" sz="2800" b="0" i="1" kern="100" dirty="0" smtClean="0">
                          <a:effectLst/>
                          <a:latin typeface="Times New Roman" panose="02020603050405020304" pitchFamily="18" charset="0"/>
                          <a:ea typeface="微軟正黑體" panose="020B0604030504040204" pitchFamily="34" charset="-120"/>
                        </a:rPr>
                        <a:t>R</a:t>
                      </a:r>
                      <a:r>
                        <a:rPr lang="en-US" altLang="zh-TW" sz="2800" b="0" i="1" kern="100" baseline="30000" dirty="0" smtClean="0">
                          <a:effectLst/>
                          <a:latin typeface="Times New Roman" panose="02020603050405020304" pitchFamily="18" charset="0"/>
                          <a:ea typeface="微軟正黑體" panose="020B0604030504040204" pitchFamily="34" charset="-120"/>
                        </a:rPr>
                        <a:t>2</a:t>
                      </a:r>
                      <a:r>
                        <a:rPr lang="en-US" sz="2800" b="0" i="1" kern="100" baseline="0" dirty="0" smtClean="0">
                          <a:effectLst/>
                          <a:latin typeface="Times New Roman" panose="02020603050405020304" pitchFamily="18" charset="0"/>
                          <a:ea typeface="微軟正黑體" panose="020B0604030504040204" pitchFamily="34" charset="-120"/>
                        </a:rPr>
                        <a:t> </a:t>
                      </a:r>
                      <a:r>
                        <a:rPr lang="en-US" sz="2800" b="0" i="0" kern="100" baseline="0" dirty="0" smtClean="0">
                          <a:effectLst/>
                          <a:latin typeface="Times New Roman" panose="02020603050405020304" pitchFamily="18" charset="0"/>
                          <a:ea typeface="微軟正黑體" panose="020B0604030504040204" pitchFamily="34" charset="-120"/>
                        </a:rPr>
                        <a:t>= 0.139</a:t>
                      </a:r>
                      <a:endParaRPr lang="zh-TW" sz="28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60711" marR="60711"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bl>
          </a:graphicData>
        </a:graphic>
      </p:graphicFrame>
      <p:sp>
        <p:nvSpPr>
          <p:cNvPr id="10" name="日期版面配置區 9"/>
          <p:cNvSpPr>
            <a:spLocks noGrp="1"/>
          </p:cNvSpPr>
          <p:nvPr>
            <p:ph type="dt" sz="half" idx="10"/>
          </p:nvPr>
        </p:nvSpPr>
        <p:spPr/>
        <p:txBody>
          <a:bodyPr/>
          <a:lstStyle/>
          <a:p>
            <a:fld id="{CE2719F5-30CF-4E4A-8F88-95BA439FA5A8}" type="datetime8">
              <a:rPr lang="en-US" altLang="zh-TW" smtClean="0"/>
              <a:pPr/>
              <a:t>7/24/2015 9:03 AM</a:t>
            </a:fld>
            <a:endParaRPr lang="zh-TW" altLang="en-US"/>
          </a:p>
        </p:txBody>
      </p:sp>
      <p:sp>
        <p:nvSpPr>
          <p:cNvPr id="11" name="投影片編號版面配置區 10"/>
          <p:cNvSpPr>
            <a:spLocks noGrp="1"/>
          </p:cNvSpPr>
          <p:nvPr>
            <p:ph type="sldNum" sz="quarter" idx="12"/>
          </p:nvPr>
        </p:nvSpPr>
        <p:spPr/>
        <p:txBody>
          <a:bodyPr/>
          <a:lstStyle/>
          <a:p>
            <a:fld id="{2DD8A973-C883-434E-8DF7-F6C70AB02386}" type="slidenum">
              <a:rPr lang="zh-TW" altLang="en-US" smtClean="0"/>
              <a:pPr/>
              <a:t>25</a:t>
            </a:fld>
            <a:endParaRPr lang="zh-TW" altLang="en-US"/>
          </a:p>
        </p:txBody>
      </p:sp>
    </p:spTree>
    <p:extLst>
      <p:ext uri="{BB962C8B-B14F-4D97-AF65-F5344CB8AC3E}">
        <p14:creationId xmlns:p14="http://schemas.microsoft.com/office/powerpoint/2010/main" val="1240759131"/>
      </p:ext>
    </p:extLst>
  </p:cSld>
  <p:clrMapOvr>
    <a:masterClrMapping/>
  </p:clrMapOvr>
  <mc:AlternateContent xmlns:mc="http://schemas.openxmlformats.org/markup-compatibility/2006" xmlns:p14="http://schemas.microsoft.com/office/powerpoint/2010/main">
    <mc:Choice Requires="p14">
      <p:transition spd="med" p14:dur="700" advTm="59060">
        <p:fade/>
      </p:transition>
    </mc:Choice>
    <mc:Fallback xmlns="">
      <p:transition spd="med" advTm="59060">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內容版面配置區 10"/>
          <p:cNvGraphicFramePr>
            <a:graphicFrameLocks noGrp="1"/>
          </p:cNvGraphicFramePr>
          <p:nvPr>
            <p:ph sz="half" idx="1"/>
            <p:extLst>
              <p:ext uri="{D42A27DB-BD31-4B8C-83A1-F6EECF244321}">
                <p14:modId xmlns:p14="http://schemas.microsoft.com/office/powerpoint/2010/main" val="738338713"/>
              </p:ext>
            </p:extLst>
          </p:nvPr>
        </p:nvGraphicFramePr>
        <p:xfrm>
          <a:off x="1042988" y="1773238"/>
          <a:ext cx="4017585" cy="4483799"/>
        </p:xfrm>
        <a:graphic>
          <a:graphicData uri="http://schemas.openxmlformats.org/drawingml/2006/table">
            <a:tbl>
              <a:tblPr firstRow="1" firstCol="1" bandRow="1">
                <a:tableStyleId>{69012ECD-51FC-41F1-AA8D-1B2483CD663E}</a:tableStyleId>
              </a:tblPr>
              <a:tblGrid>
                <a:gridCol w="559906"/>
                <a:gridCol w="754940"/>
                <a:gridCol w="730470"/>
                <a:gridCol w="803517"/>
                <a:gridCol w="657423"/>
                <a:gridCol w="511329"/>
              </a:tblGrid>
              <a:tr h="792230">
                <a:tc>
                  <a:txBody>
                    <a:bodyPr/>
                    <a:lstStyle/>
                    <a:p>
                      <a:pPr indent="127000" algn="ctr" hangingPunct="0">
                        <a:lnSpc>
                          <a:spcPct val="100000"/>
                        </a:lnSpc>
                        <a:spcAft>
                          <a:spcPts val="0"/>
                        </a:spcAft>
                      </a:pPr>
                      <a:r>
                        <a:rPr lang="en-US" sz="2000" b="0" i="0" kern="100" baseline="0" dirty="0">
                          <a:effectLst/>
                          <a:latin typeface="Times New Roman" panose="02020603050405020304" pitchFamily="18" charset="0"/>
                          <a:ea typeface="微軟正黑體" panose="020B0604030504040204" pitchFamily="34" charset="-120"/>
                        </a:rPr>
                        <a:t> </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solidFill>
                      <a:srgbClr val="031BC9"/>
                    </a:solidFill>
                  </a:tcPr>
                </a:tc>
                <a:tc>
                  <a:txBody>
                    <a:bodyPr/>
                    <a:lstStyle/>
                    <a:p>
                      <a:pPr indent="0" algn="ctr" eaLnBrk="0" hangingPunct="0">
                        <a:lnSpc>
                          <a:spcPct val="100000"/>
                        </a:lnSpc>
                        <a:spcAft>
                          <a:spcPts val="0"/>
                        </a:spcAft>
                        <a:tabLst>
                          <a:tab pos="121920" algn="dec"/>
                        </a:tabLst>
                      </a:pPr>
                      <a:r>
                        <a:rPr lang="en-US" altLang="zh-TW" sz="2000" b="0" i="0" kern="100" baseline="0" dirty="0" smtClean="0">
                          <a:solidFill>
                            <a:srgbClr val="FFFFFF"/>
                          </a:solidFill>
                          <a:effectLst/>
                          <a:latin typeface="Times New Roman" panose="02020603050405020304" pitchFamily="18" charset="0"/>
                          <a:ea typeface="微軟正黑體" panose="020B0604030504040204" pitchFamily="34" charset="-120"/>
                          <a:cs typeface="Times New Roman"/>
                        </a:rPr>
                        <a:t>B</a:t>
                      </a:r>
                      <a:endParaRPr lang="zh-TW" sz="2000" b="0" i="0" kern="100" baseline="0" dirty="0">
                        <a:solidFill>
                          <a:srgbClr val="FFFFFF"/>
                        </a:solidFill>
                        <a:effectLst/>
                        <a:latin typeface="Times New Roman" panose="02020603050405020304" pitchFamily="18" charset="0"/>
                        <a:ea typeface="微軟正黑體" panose="020B0604030504040204" pitchFamily="34" charset="-120"/>
                        <a:cs typeface="Times New Roman"/>
                      </a:endParaRPr>
                    </a:p>
                  </a:txBody>
                  <a:tcPr marL="0" marR="0" marT="0" marB="0" anchor="ctr">
                    <a:solidFill>
                      <a:srgbClr val="031BC9"/>
                    </a:solidFill>
                  </a:tcPr>
                </a:tc>
                <a:tc>
                  <a:txBody>
                    <a:bodyPr/>
                    <a:lstStyle/>
                    <a:p>
                      <a:pPr indent="0" algn="ctr" eaLnBrk="0" hangingPunct="0">
                        <a:lnSpc>
                          <a:spcPct val="100000"/>
                        </a:lnSpc>
                        <a:spcAft>
                          <a:spcPts val="0"/>
                        </a:spcAft>
                        <a:tabLst>
                          <a:tab pos="152400" algn="dec"/>
                        </a:tabLst>
                      </a:pPr>
                      <a:r>
                        <a:rPr lang="en-US" sz="2000" b="0" i="0" kern="100" baseline="0" dirty="0">
                          <a:effectLst/>
                          <a:latin typeface="Times New Roman" panose="02020603050405020304" pitchFamily="18" charset="0"/>
                          <a:ea typeface="微軟正黑體" panose="020B0604030504040204" pitchFamily="34" charset="-120"/>
                        </a:rPr>
                        <a:t>Std</a:t>
                      </a:r>
                      <a:r>
                        <a:rPr lang="en-US" sz="2000" b="0" i="0" kern="100" baseline="0" dirty="0" smtClean="0">
                          <a:effectLst/>
                          <a:latin typeface="Times New Roman" panose="02020603050405020304" pitchFamily="18" charset="0"/>
                          <a:ea typeface="微軟正黑體" panose="020B0604030504040204" pitchFamily="34" charset="-120"/>
                        </a:rPr>
                        <a:t>.</a:t>
                      </a:r>
                    </a:p>
                    <a:p>
                      <a:pPr indent="0" algn="ctr" eaLnBrk="0" hangingPunct="0">
                        <a:lnSpc>
                          <a:spcPct val="100000"/>
                        </a:lnSpc>
                        <a:spcAft>
                          <a:spcPts val="0"/>
                        </a:spcAft>
                        <a:tabLst>
                          <a:tab pos="152400" algn="dec"/>
                        </a:tabLst>
                      </a:pPr>
                      <a:r>
                        <a:rPr lang="en-US" sz="2000" b="0" i="0" kern="100" baseline="0" dirty="0" smtClean="0">
                          <a:effectLst/>
                          <a:latin typeface="Times New Roman" panose="02020603050405020304" pitchFamily="18" charset="0"/>
                          <a:ea typeface="微軟正黑體" panose="020B0604030504040204" pitchFamily="34" charset="-120"/>
                        </a:rPr>
                        <a:t>Error</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solidFill>
                      <a:srgbClr val="031BC9"/>
                    </a:solidFill>
                  </a:tcPr>
                </a:tc>
                <a:tc>
                  <a:txBody>
                    <a:bodyPr/>
                    <a:lstStyle/>
                    <a:p>
                      <a:pPr indent="0" algn="ctr" eaLnBrk="0" hangingPunct="0">
                        <a:lnSpc>
                          <a:spcPct val="100000"/>
                        </a:lnSpc>
                        <a:spcAft>
                          <a:spcPts val="0"/>
                        </a:spcAft>
                        <a:tabLst>
                          <a:tab pos="121920" algn="dec"/>
                        </a:tabLst>
                      </a:pPr>
                      <a:r>
                        <a:rPr lang="en-US" altLang="zh-TW" sz="2000" b="0" i="1" kern="100" baseline="0" dirty="0" smtClean="0">
                          <a:effectLst/>
                          <a:latin typeface="Times New Roman" panose="02020603050405020304" pitchFamily="18" charset="0"/>
                          <a:ea typeface="微軟正黑體" panose="020B0604030504040204" pitchFamily="34" charset="-120"/>
                        </a:rPr>
                        <a:t>β</a:t>
                      </a:r>
                      <a:endParaRPr lang="zh-TW" altLang="zh-TW" sz="2000" b="0" i="1" kern="100" baseline="0" dirty="0" smtClean="0">
                        <a:effectLst/>
                        <a:latin typeface="Times New Roman" panose="02020603050405020304" pitchFamily="18" charset="0"/>
                        <a:ea typeface="微軟正黑體" panose="020B0604030504040204" pitchFamily="34" charset="-120"/>
                      </a:endParaRPr>
                    </a:p>
                    <a:p>
                      <a:pPr indent="0" algn="ctr" eaLnBrk="0" hangingPunct="0">
                        <a:lnSpc>
                          <a:spcPct val="100000"/>
                        </a:lnSpc>
                        <a:spcAft>
                          <a:spcPts val="0"/>
                        </a:spcAft>
                        <a:tabLst>
                          <a:tab pos="91440" algn="dec"/>
                        </a:tabLst>
                      </a:pPr>
                      <a:r>
                        <a:rPr lang="zh-TW" sz="2000" b="0" i="0" kern="100" baseline="0" dirty="0" smtClean="0">
                          <a:effectLst/>
                          <a:latin typeface="Times New Roman" panose="02020603050405020304" pitchFamily="18" charset="0"/>
                          <a:ea typeface="微軟正黑體" panose="020B0604030504040204" pitchFamily="34" charset="-120"/>
                        </a:rPr>
                        <a:t>標準化</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solidFill>
                      <a:srgbClr val="031BC9"/>
                    </a:solidFill>
                  </a:tcPr>
                </a:tc>
                <a:tc>
                  <a:txBody>
                    <a:bodyPr/>
                    <a:lstStyle/>
                    <a:p>
                      <a:pPr indent="0" algn="ctr" eaLnBrk="0" hangingPunct="0">
                        <a:lnSpc>
                          <a:spcPct val="100000"/>
                        </a:lnSpc>
                        <a:spcAft>
                          <a:spcPts val="0"/>
                        </a:spcAft>
                        <a:tabLst>
                          <a:tab pos="91440" algn="dec"/>
                        </a:tabLst>
                      </a:pPr>
                      <a:r>
                        <a:rPr lang="en-US" sz="2000" b="0" i="1" kern="100" baseline="0" dirty="0" smtClean="0">
                          <a:effectLst/>
                          <a:latin typeface="Times New Roman" panose="02020603050405020304" pitchFamily="18" charset="0"/>
                          <a:ea typeface="微軟正黑體" panose="020B0604030504040204" pitchFamily="34" charset="-120"/>
                        </a:rPr>
                        <a:t>t</a:t>
                      </a:r>
                      <a:endParaRPr lang="zh-TW" sz="2000" b="0" i="1"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solidFill>
                      <a:srgbClr val="031BC9"/>
                    </a:solidFill>
                  </a:tcPr>
                </a:tc>
                <a:tc>
                  <a:txBody>
                    <a:bodyPr/>
                    <a:lstStyle/>
                    <a:p>
                      <a:pPr indent="0" algn="ctr" eaLnBrk="0" hangingPunct="0">
                        <a:lnSpc>
                          <a:spcPct val="100000"/>
                        </a:lnSpc>
                        <a:spcAft>
                          <a:spcPts val="0"/>
                        </a:spcAft>
                        <a:tabLst>
                          <a:tab pos="91440" algn="dec"/>
                        </a:tabLst>
                      </a:pPr>
                      <a:r>
                        <a:rPr lang="en-US" sz="2000" b="0" i="1" kern="100" baseline="0" dirty="0">
                          <a:effectLst/>
                          <a:latin typeface="Times New Roman" panose="02020603050405020304" pitchFamily="18" charset="0"/>
                          <a:ea typeface="微軟正黑體" panose="020B0604030504040204" pitchFamily="34" charset="-120"/>
                        </a:rPr>
                        <a:t>p</a:t>
                      </a:r>
                      <a:endParaRPr lang="zh-TW" sz="2000" b="0" i="1"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solidFill>
                      <a:srgbClr val="031BC9"/>
                    </a:solidFill>
                  </a:tcPr>
                </a:tc>
              </a:tr>
              <a:tr h="528153">
                <a:tc>
                  <a:txBody>
                    <a:bodyPr/>
                    <a:lstStyle/>
                    <a:p>
                      <a:pPr indent="0" algn="ctr" hangingPunct="0">
                        <a:lnSpc>
                          <a:spcPct val="100000"/>
                        </a:lnSpc>
                        <a:spcAft>
                          <a:spcPts val="0"/>
                        </a:spcAft>
                      </a:pPr>
                      <a:r>
                        <a:rPr lang="zh-TW" sz="2000" b="0" i="0" kern="100" baseline="0" dirty="0">
                          <a:effectLst/>
                          <a:latin typeface="Times New Roman" panose="02020603050405020304" pitchFamily="18" charset="0"/>
                          <a:ea typeface="微軟正黑體" panose="020B0604030504040204" pitchFamily="34" charset="-120"/>
                        </a:rPr>
                        <a:t>常數</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381000" algn="dec"/>
                        </a:tabLst>
                      </a:pPr>
                      <a:r>
                        <a:rPr lang="en-US" sz="2000" b="0" i="0" kern="100" baseline="0" dirty="0" smtClean="0">
                          <a:effectLst/>
                          <a:latin typeface="Times New Roman" panose="02020603050405020304" pitchFamily="18" charset="0"/>
                          <a:ea typeface="微軟正黑體" panose="020B0604030504040204" pitchFamily="34" charset="-120"/>
                        </a:rPr>
                        <a:t>2.324</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472440" algn="dec"/>
                        </a:tabLst>
                      </a:pPr>
                      <a:r>
                        <a:rPr lang="en-US" sz="2000" b="0" i="0" kern="100" baseline="0" dirty="0">
                          <a:effectLst/>
                          <a:latin typeface="Times New Roman" panose="02020603050405020304" pitchFamily="18" charset="0"/>
                          <a:ea typeface="微軟正黑體" panose="020B0604030504040204" pitchFamily="34" charset="-120"/>
                        </a:rPr>
                        <a:t>0.791</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91440" algn="dec"/>
                        </a:tabLst>
                      </a:pPr>
                      <a:r>
                        <a:rPr lang="en-US" sz="2000" b="0" i="0" kern="100" baseline="0" dirty="0">
                          <a:effectLst/>
                          <a:latin typeface="Times New Roman" panose="02020603050405020304" pitchFamily="18" charset="0"/>
                          <a:ea typeface="微軟正黑體" panose="020B0604030504040204" pitchFamily="34" charset="-120"/>
                        </a:rPr>
                        <a:t> </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228600" algn="dec"/>
                        </a:tabLst>
                      </a:pPr>
                      <a:r>
                        <a:rPr lang="en-US" sz="2000" b="0" i="0" kern="100" baseline="0" dirty="0" smtClean="0">
                          <a:effectLst/>
                          <a:latin typeface="Times New Roman" panose="02020603050405020304" pitchFamily="18" charset="0"/>
                          <a:ea typeface="微軟正黑體" panose="020B0604030504040204" pitchFamily="34" charset="-120"/>
                        </a:rPr>
                        <a:t>2.938</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274320" algn="dec"/>
                        </a:tabLst>
                      </a:pPr>
                      <a:r>
                        <a:rPr lang="en-US" sz="2000" b="0" i="0" kern="100" baseline="0" dirty="0">
                          <a:effectLst/>
                          <a:latin typeface="Times New Roman" panose="02020603050405020304" pitchFamily="18" charset="0"/>
                          <a:ea typeface="微軟正黑體" panose="020B0604030504040204" pitchFamily="34" charset="-120"/>
                        </a:rPr>
                        <a:t>.000</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r>
              <a:tr h="559442">
                <a:tc>
                  <a:txBody>
                    <a:bodyPr/>
                    <a:lstStyle/>
                    <a:p>
                      <a:pPr indent="0" algn="ctr" hangingPunct="0">
                        <a:lnSpc>
                          <a:spcPct val="100000"/>
                        </a:lnSpc>
                        <a:spcAft>
                          <a:spcPts val="0"/>
                        </a:spcAft>
                      </a:pPr>
                      <a:r>
                        <a:rPr lang="zh-TW" sz="2000" b="0" i="0" kern="100" baseline="0" dirty="0" smtClean="0">
                          <a:effectLst/>
                          <a:latin typeface="Times New Roman" panose="02020603050405020304" pitchFamily="18" charset="0"/>
                          <a:ea typeface="微軟正黑體" panose="020B0604030504040204" pitchFamily="34" charset="-120"/>
                        </a:rPr>
                        <a:t>主觀</a:t>
                      </a:r>
                      <a:endParaRPr lang="en-US" altLang="zh-TW" sz="2000" b="0" i="0" kern="100" baseline="0" dirty="0" smtClean="0">
                        <a:effectLst/>
                        <a:latin typeface="Times New Roman" panose="02020603050405020304" pitchFamily="18" charset="0"/>
                        <a:ea typeface="微軟正黑體" panose="020B0604030504040204" pitchFamily="34" charset="-120"/>
                      </a:endParaRPr>
                    </a:p>
                    <a:p>
                      <a:pPr indent="0" algn="ctr" hangingPunct="0">
                        <a:lnSpc>
                          <a:spcPct val="100000"/>
                        </a:lnSpc>
                        <a:spcAft>
                          <a:spcPts val="0"/>
                        </a:spcAft>
                      </a:pPr>
                      <a:r>
                        <a:rPr lang="zh-TW" sz="2000" b="0" i="0" kern="100" baseline="0" dirty="0" smtClean="0">
                          <a:effectLst/>
                          <a:latin typeface="Times New Roman" panose="02020603050405020304" pitchFamily="18" charset="0"/>
                          <a:ea typeface="微軟正黑體" panose="020B0604030504040204" pitchFamily="34" charset="-120"/>
                        </a:rPr>
                        <a:t>知識</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381000" algn="dec"/>
                        </a:tabLst>
                      </a:pPr>
                      <a:r>
                        <a:rPr lang="en-US" sz="2000" b="0" i="0" kern="100" baseline="0" dirty="0">
                          <a:effectLst/>
                          <a:latin typeface="Times New Roman" panose="02020603050405020304" pitchFamily="18" charset="0"/>
                          <a:ea typeface="微軟正黑體" panose="020B0604030504040204" pitchFamily="34" charset="-120"/>
                        </a:rPr>
                        <a:t>1.580</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472440" algn="dec"/>
                        </a:tabLst>
                      </a:pPr>
                      <a:r>
                        <a:rPr lang="en-US" sz="2000" b="0" i="0" kern="100" baseline="0" dirty="0">
                          <a:effectLst/>
                          <a:latin typeface="Times New Roman" panose="02020603050405020304" pitchFamily="18" charset="0"/>
                          <a:ea typeface="微軟正黑體" panose="020B0604030504040204" pitchFamily="34" charset="-120"/>
                        </a:rPr>
                        <a:t>0.179</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335280" algn="dec"/>
                        </a:tabLst>
                      </a:pPr>
                      <a:r>
                        <a:rPr lang="en-US" sz="2000" b="0" i="0" kern="100" baseline="0" dirty="0">
                          <a:effectLst/>
                          <a:latin typeface="Times New Roman" panose="02020603050405020304" pitchFamily="18" charset="0"/>
                          <a:ea typeface="微軟正黑體" panose="020B0604030504040204" pitchFamily="34" charset="-120"/>
                        </a:rPr>
                        <a:t>0.389</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228600" algn="dec"/>
                        </a:tabLst>
                      </a:pPr>
                      <a:r>
                        <a:rPr lang="en-US" sz="2000" b="0" i="0" kern="100" baseline="0" dirty="0">
                          <a:effectLst/>
                          <a:latin typeface="Times New Roman" panose="02020603050405020304" pitchFamily="18" charset="0"/>
                          <a:ea typeface="微軟正黑體" panose="020B0604030504040204" pitchFamily="34" charset="-120"/>
                        </a:rPr>
                        <a:t>8.843</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274320" algn="dec"/>
                        </a:tabLst>
                      </a:pPr>
                      <a:r>
                        <a:rPr lang="en-US" sz="2000" b="0" i="0" kern="100" baseline="0" dirty="0">
                          <a:effectLst/>
                          <a:latin typeface="Times New Roman" panose="02020603050405020304" pitchFamily="18" charset="0"/>
                          <a:ea typeface="微軟正黑體" panose="020B0604030504040204" pitchFamily="34" charset="-120"/>
                        </a:rPr>
                        <a:t>.000</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r>
              <a:tr h="576064">
                <a:tc>
                  <a:txBody>
                    <a:bodyPr/>
                    <a:lstStyle/>
                    <a:p>
                      <a:pPr indent="0" algn="ctr" hangingPunct="0">
                        <a:lnSpc>
                          <a:spcPct val="100000"/>
                        </a:lnSpc>
                        <a:spcAft>
                          <a:spcPts val="0"/>
                        </a:spcAft>
                      </a:pPr>
                      <a:r>
                        <a:rPr lang="zh-TW" sz="2000" b="0" i="0" kern="100" baseline="0" dirty="0" smtClean="0">
                          <a:effectLst/>
                          <a:latin typeface="Times New Roman" panose="02020603050405020304" pitchFamily="18" charset="0"/>
                          <a:ea typeface="微軟正黑體" panose="020B0604030504040204" pitchFamily="34" charset="-120"/>
                        </a:rPr>
                        <a:t>客觀</a:t>
                      </a:r>
                      <a:endParaRPr lang="en-US" altLang="zh-TW" sz="2000" b="0" i="0" kern="100" baseline="0" dirty="0" smtClean="0">
                        <a:effectLst/>
                        <a:latin typeface="Times New Roman" panose="02020603050405020304" pitchFamily="18" charset="0"/>
                        <a:ea typeface="微軟正黑體" panose="020B0604030504040204" pitchFamily="34" charset="-120"/>
                      </a:endParaRPr>
                    </a:p>
                    <a:p>
                      <a:pPr indent="0" algn="ctr" hangingPunct="0">
                        <a:lnSpc>
                          <a:spcPct val="100000"/>
                        </a:lnSpc>
                        <a:spcAft>
                          <a:spcPts val="0"/>
                        </a:spcAft>
                      </a:pPr>
                      <a:r>
                        <a:rPr lang="zh-TW" sz="2000" b="0" i="0" kern="100" baseline="0" dirty="0" smtClean="0">
                          <a:effectLst/>
                          <a:latin typeface="Times New Roman" panose="02020603050405020304" pitchFamily="18" charset="0"/>
                          <a:ea typeface="微軟正黑體" panose="020B0604030504040204" pitchFamily="34" charset="-120"/>
                        </a:rPr>
                        <a:t>知識</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381000" algn="dec"/>
                        </a:tabLst>
                      </a:pPr>
                      <a:r>
                        <a:rPr lang="en-US" sz="2000" b="0" i="0" kern="100" baseline="0" dirty="0">
                          <a:effectLst/>
                          <a:latin typeface="Times New Roman" panose="02020603050405020304" pitchFamily="18" charset="0"/>
                          <a:ea typeface="微軟正黑體" panose="020B0604030504040204" pitchFamily="34" charset="-120"/>
                        </a:rPr>
                        <a:t>0.126</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472440" algn="dec"/>
                        </a:tabLst>
                      </a:pPr>
                      <a:r>
                        <a:rPr lang="en-US" sz="2000" b="0" i="0" kern="100" baseline="0" dirty="0">
                          <a:effectLst/>
                          <a:latin typeface="Times New Roman" panose="02020603050405020304" pitchFamily="18" charset="0"/>
                          <a:ea typeface="微軟正黑體" panose="020B0604030504040204" pitchFamily="34" charset="-120"/>
                        </a:rPr>
                        <a:t>0.107</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335280" algn="dec"/>
                        </a:tabLst>
                      </a:pPr>
                      <a:r>
                        <a:rPr lang="en-US" sz="2000" b="0" i="0" kern="100" baseline="0">
                          <a:effectLst/>
                          <a:latin typeface="Times New Roman" panose="02020603050405020304" pitchFamily="18" charset="0"/>
                          <a:ea typeface="微軟正黑體" panose="020B0604030504040204" pitchFamily="34" charset="-120"/>
                        </a:rPr>
                        <a:t>0.047</a:t>
                      </a:r>
                      <a:endParaRPr lang="zh-TW" sz="2000" b="0" i="0" kern="100" baseline="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228600" algn="dec"/>
                        </a:tabLst>
                      </a:pPr>
                      <a:r>
                        <a:rPr lang="en-US" sz="2000" b="0" i="0" kern="100" baseline="0" dirty="0">
                          <a:effectLst/>
                          <a:latin typeface="Times New Roman" panose="02020603050405020304" pitchFamily="18" charset="0"/>
                          <a:ea typeface="微軟正黑體" panose="020B0604030504040204" pitchFamily="34" charset="-120"/>
                        </a:rPr>
                        <a:t>1.144</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274320" algn="dec"/>
                        </a:tabLst>
                      </a:pPr>
                      <a:r>
                        <a:rPr lang="en-US" sz="2000" b="0" i="0" kern="100" baseline="0" dirty="0">
                          <a:effectLst/>
                          <a:latin typeface="Times New Roman" panose="02020603050405020304" pitchFamily="18" charset="0"/>
                          <a:ea typeface="微軟正黑體" panose="020B0604030504040204" pitchFamily="34" charset="-120"/>
                        </a:rPr>
                        <a:t>.254</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r>
              <a:tr h="576064">
                <a:tc>
                  <a:txBody>
                    <a:bodyPr/>
                    <a:lstStyle/>
                    <a:p>
                      <a:pPr indent="0" algn="ctr" hangingPunct="0">
                        <a:lnSpc>
                          <a:spcPct val="100000"/>
                        </a:lnSpc>
                        <a:spcAft>
                          <a:spcPts val="0"/>
                        </a:spcAft>
                      </a:pPr>
                      <a:r>
                        <a:rPr lang="zh-TW" sz="2000" b="0" i="0" kern="100" baseline="0" dirty="0">
                          <a:effectLst/>
                          <a:latin typeface="Times New Roman" panose="02020603050405020304" pitchFamily="18" charset="0"/>
                          <a:ea typeface="微軟正黑體" panose="020B0604030504040204" pitchFamily="34" charset="-120"/>
                        </a:rPr>
                        <a:t>態度</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381000" algn="dec"/>
                        </a:tabLst>
                      </a:pPr>
                      <a:r>
                        <a:rPr lang="en-US" sz="2000" b="0" i="0" kern="100" baseline="0" dirty="0">
                          <a:effectLst/>
                          <a:latin typeface="Times New Roman" panose="02020603050405020304" pitchFamily="18" charset="0"/>
                          <a:ea typeface="微軟正黑體" panose="020B0604030504040204" pitchFamily="34" charset="-120"/>
                        </a:rPr>
                        <a:t>0.996</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472440" algn="dec"/>
                        </a:tabLst>
                      </a:pPr>
                      <a:r>
                        <a:rPr lang="en-US" sz="2000" b="0" i="0" kern="100" baseline="0">
                          <a:effectLst/>
                          <a:latin typeface="Times New Roman" panose="02020603050405020304" pitchFamily="18" charset="0"/>
                          <a:ea typeface="微軟正黑體" panose="020B0604030504040204" pitchFamily="34" charset="-120"/>
                        </a:rPr>
                        <a:t>0.140</a:t>
                      </a:r>
                      <a:endParaRPr lang="zh-TW" sz="2000" b="0" i="0" kern="100" baseline="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335280" algn="dec"/>
                        </a:tabLst>
                      </a:pPr>
                      <a:r>
                        <a:rPr lang="en-US" sz="2000" b="0" i="0" kern="100" baseline="0" dirty="0">
                          <a:effectLst/>
                          <a:latin typeface="Times New Roman" panose="02020603050405020304" pitchFamily="18" charset="0"/>
                          <a:ea typeface="微軟正黑體" panose="020B0604030504040204" pitchFamily="34" charset="-120"/>
                        </a:rPr>
                        <a:t>0.315</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228600" algn="dec"/>
                        </a:tabLst>
                      </a:pPr>
                      <a:r>
                        <a:rPr lang="en-US" sz="2000" b="0" i="0" kern="100" baseline="0" dirty="0">
                          <a:effectLst/>
                          <a:latin typeface="Times New Roman" panose="02020603050405020304" pitchFamily="18" charset="0"/>
                          <a:ea typeface="微軟正黑體" panose="020B0604030504040204" pitchFamily="34" charset="-120"/>
                        </a:rPr>
                        <a:t>7.103</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274320" algn="dec"/>
                        </a:tabLst>
                      </a:pPr>
                      <a:r>
                        <a:rPr lang="en-US" sz="2000" b="0" i="0" kern="100" baseline="0" dirty="0">
                          <a:effectLst/>
                          <a:latin typeface="Times New Roman" panose="02020603050405020304" pitchFamily="18" charset="0"/>
                          <a:ea typeface="微軟正黑體" panose="020B0604030504040204" pitchFamily="34" charset="-120"/>
                        </a:rPr>
                        <a:t>.000</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r>
              <a:tr h="504056">
                <a:tc gridSpan="6">
                  <a:txBody>
                    <a:bodyPr/>
                    <a:lstStyle/>
                    <a:p>
                      <a:pPr indent="0" algn="l" hangingPunct="0">
                        <a:lnSpc>
                          <a:spcPct val="100000"/>
                        </a:lnSpc>
                        <a:spcAft>
                          <a:spcPts val="0"/>
                        </a:spcAft>
                        <a:tabLst>
                          <a:tab pos="91440" algn="dec"/>
                        </a:tabLst>
                      </a:pPr>
                      <a:r>
                        <a:rPr lang="zh-TW" sz="2000" b="0" i="0" kern="100" baseline="0" dirty="0">
                          <a:effectLst/>
                          <a:latin typeface="Times New Roman" panose="02020603050405020304" pitchFamily="18" charset="0"/>
                          <a:ea typeface="微軟正黑體" panose="020B0604030504040204" pitchFamily="34" charset="-120"/>
                        </a:rPr>
                        <a:t>依</a:t>
                      </a:r>
                      <a:r>
                        <a:rPr lang="zh-TW" sz="2000" b="0" i="0" kern="100" baseline="0" dirty="0" smtClean="0">
                          <a:effectLst/>
                          <a:latin typeface="Times New Roman" panose="02020603050405020304" pitchFamily="18" charset="0"/>
                          <a:ea typeface="微軟正黑體" panose="020B0604030504040204" pitchFamily="34" charset="-120"/>
                        </a:rPr>
                        <a:t>變數：消費</a:t>
                      </a:r>
                      <a:r>
                        <a:rPr lang="zh-TW" sz="2000" b="0" i="0" kern="100" baseline="0" dirty="0">
                          <a:effectLst/>
                          <a:latin typeface="Times New Roman" panose="02020603050405020304" pitchFamily="18" charset="0"/>
                          <a:ea typeface="微軟正黑體" panose="020B0604030504040204" pitchFamily="34" charset="-120"/>
                        </a:rPr>
                        <a:t>量</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432048">
                <a:tc gridSpan="6">
                  <a:txBody>
                    <a:bodyPr/>
                    <a:lstStyle/>
                    <a:p>
                      <a:pPr indent="0" algn="l" hangingPunct="0">
                        <a:lnSpc>
                          <a:spcPct val="100000"/>
                        </a:lnSpc>
                        <a:spcAft>
                          <a:spcPts val="0"/>
                        </a:spcAft>
                      </a:pPr>
                      <a:r>
                        <a:rPr lang="en-US" altLang="zh-TW" sz="2000" b="0" i="1" kern="100" dirty="0" smtClean="0">
                          <a:effectLst/>
                          <a:latin typeface="Times New Roman" panose="02020603050405020304" pitchFamily="18" charset="0"/>
                          <a:ea typeface="微軟正黑體" panose="020B0604030504040204" pitchFamily="34" charset="-120"/>
                        </a:rPr>
                        <a:t>R</a:t>
                      </a:r>
                      <a:r>
                        <a:rPr lang="en-US" altLang="zh-TW" sz="2000" b="0" i="1" kern="100" baseline="30000" dirty="0" smtClean="0">
                          <a:effectLst/>
                          <a:latin typeface="Times New Roman" panose="02020603050405020304" pitchFamily="18" charset="0"/>
                          <a:ea typeface="微軟正黑體" panose="020B0604030504040204" pitchFamily="34" charset="-120"/>
                        </a:rPr>
                        <a:t>2</a:t>
                      </a:r>
                      <a:r>
                        <a:rPr lang="zh-TW" altLang="en-US" sz="2000" b="0" i="0" kern="100" baseline="30000" dirty="0" smtClean="0">
                          <a:effectLst/>
                          <a:latin typeface="Times New Roman" panose="02020603050405020304" pitchFamily="18" charset="0"/>
                          <a:ea typeface="微軟正黑體" panose="020B0604030504040204" pitchFamily="34" charset="-120"/>
                        </a:rPr>
                        <a:t> </a:t>
                      </a:r>
                      <a:r>
                        <a:rPr lang="en-US" sz="2000" b="0" i="0" kern="100" baseline="0" dirty="0" smtClean="0">
                          <a:effectLst/>
                          <a:latin typeface="Times New Roman" panose="02020603050405020304" pitchFamily="18" charset="0"/>
                          <a:ea typeface="微軟正黑體" panose="020B0604030504040204" pitchFamily="34" charset="-120"/>
                        </a:rPr>
                        <a:t>= </a:t>
                      </a:r>
                      <a:r>
                        <a:rPr lang="en-US" sz="2000" b="0" i="0" kern="100" baseline="0" dirty="0">
                          <a:effectLst/>
                          <a:latin typeface="Times New Roman" panose="02020603050405020304" pitchFamily="18" charset="0"/>
                          <a:ea typeface="微軟正黑體" panose="020B0604030504040204" pitchFamily="34" charset="-120"/>
                        </a:rPr>
                        <a:t>.346</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432048">
                <a:tc gridSpan="6">
                  <a:txBody>
                    <a:bodyPr/>
                    <a:lstStyle/>
                    <a:p>
                      <a:pPr indent="0" algn="l" hangingPunct="0">
                        <a:lnSpc>
                          <a:spcPct val="100000"/>
                        </a:lnSpc>
                        <a:spcAft>
                          <a:spcPts val="0"/>
                        </a:spcAft>
                      </a:pPr>
                      <a:r>
                        <a:rPr lang="en-US" sz="2000" b="0" i="0" kern="100" baseline="0" dirty="0">
                          <a:effectLst/>
                          <a:latin typeface="Times New Roman" panose="02020603050405020304" pitchFamily="18" charset="0"/>
                          <a:ea typeface="微軟正黑體" panose="020B0604030504040204" pitchFamily="34" charset="-120"/>
                        </a:rPr>
                        <a:t>Adjusted </a:t>
                      </a:r>
                      <a:r>
                        <a:rPr lang="en-US" altLang="zh-TW" sz="2000" b="0" i="1" kern="100" dirty="0" smtClean="0">
                          <a:effectLst/>
                          <a:latin typeface="Times New Roman" panose="02020603050405020304" pitchFamily="18" charset="0"/>
                          <a:ea typeface="微軟正黑體" panose="020B0604030504040204" pitchFamily="34" charset="-120"/>
                        </a:rPr>
                        <a:t>R</a:t>
                      </a:r>
                      <a:r>
                        <a:rPr lang="en-US" altLang="zh-TW" sz="2000" b="0" i="1" kern="100" baseline="30000" dirty="0" smtClean="0">
                          <a:effectLst/>
                          <a:latin typeface="Times New Roman" panose="02020603050405020304" pitchFamily="18" charset="0"/>
                          <a:ea typeface="微軟正黑體" panose="020B0604030504040204" pitchFamily="34" charset="-120"/>
                        </a:rPr>
                        <a:t>2</a:t>
                      </a:r>
                      <a:r>
                        <a:rPr lang="en-US" sz="2000" b="0" i="0" kern="100" baseline="0" dirty="0" smtClean="0">
                          <a:effectLst/>
                          <a:latin typeface="Times New Roman" panose="02020603050405020304" pitchFamily="18" charset="0"/>
                          <a:ea typeface="微軟正黑體" panose="020B0604030504040204" pitchFamily="34" charset="-120"/>
                        </a:rPr>
                        <a:t> </a:t>
                      </a:r>
                      <a:r>
                        <a:rPr lang="en-US" sz="2000" b="0" i="0" kern="100" baseline="0" dirty="0">
                          <a:effectLst/>
                          <a:latin typeface="Times New Roman" panose="02020603050405020304" pitchFamily="18" charset="0"/>
                          <a:ea typeface="微軟正黑體" panose="020B0604030504040204" pitchFamily="34" charset="-120"/>
                        </a:rPr>
                        <a:t>= .341</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bl>
          </a:graphicData>
        </a:graphic>
      </p:graphicFrame>
      <p:graphicFrame>
        <p:nvGraphicFramePr>
          <p:cNvPr id="31" name="內容版面配置區 10"/>
          <p:cNvGraphicFramePr>
            <a:graphicFrameLocks noGrp="1"/>
          </p:cNvGraphicFramePr>
          <p:nvPr>
            <p:ph sz="half" idx="2"/>
            <p:extLst>
              <p:ext uri="{D42A27DB-BD31-4B8C-83A1-F6EECF244321}">
                <p14:modId xmlns:p14="http://schemas.microsoft.com/office/powerpoint/2010/main" val="651362764"/>
              </p:ext>
            </p:extLst>
          </p:nvPr>
        </p:nvGraphicFramePr>
        <p:xfrm>
          <a:off x="5219700" y="1773238"/>
          <a:ext cx="3923931" cy="3619120"/>
        </p:xfrm>
        <a:graphic>
          <a:graphicData uri="http://schemas.openxmlformats.org/drawingml/2006/table">
            <a:tbl>
              <a:tblPr firstRow="1" firstCol="1" bandRow="1">
                <a:tableStyleId>{69012ECD-51FC-41F1-AA8D-1B2483CD663E}</a:tableStyleId>
              </a:tblPr>
              <a:tblGrid>
                <a:gridCol w="642098"/>
                <a:gridCol w="713442"/>
                <a:gridCol w="642098"/>
                <a:gridCol w="784786"/>
                <a:gridCol w="499409"/>
                <a:gridCol w="642098"/>
              </a:tblGrid>
              <a:tr h="792087">
                <a:tc>
                  <a:txBody>
                    <a:bodyPr/>
                    <a:lstStyle/>
                    <a:p>
                      <a:pPr indent="0" algn="ctr" eaLnBrk="0" hangingPunct="0">
                        <a:lnSpc>
                          <a:spcPct val="100000"/>
                        </a:lnSpc>
                        <a:spcAft>
                          <a:spcPts val="0"/>
                        </a:spcAft>
                      </a:pPr>
                      <a:r>
                        <a:rPr lang="en-US" sz="2000" b="0" i="0" kern="100" baseline="0" dirty="0">
                          <a:effectLst/>
                          <a:latin typeface="Times New Roman" panose="02020603050405020304" pitchFamily="18" charset="0"/>
                          <a:ea typeface="微軟正黑體" panose="020B0604030504040204" pitchFamily="34" charset="-120"/>
                        </a:rPr>
                        <a:t> </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solidFill>
                      <a:srgbClr val="031BC9"/>
                    </a:solidFill>
                  </a:tcPr>
                </a:tc>
                <a:tc>
                  <a:txBody>
                    <a:bodyPr/>
                    <a:lstStyle/>
                    <a:p>
                      <a:pPr indent="0" algn="ctr" eaLnBrk="0" hangingPunct="0">
                        <a:lnSpc>
                          <a:spcPct val="100000"/>
                        </a:lnSpc>
                        <a:spcAft>
                          <a:spcPts val="0"/>
                        </a:spcAft>
                        <a:tabLst>
                          <a:tab pos="121920" algn="dec"/>
                        </a:tabLst>
                      </a:pPr>
                      <a:r>
                        <a:rPr lang="en-US" altLang="zh-TW" sz="2000" b="0" i="0" kern="100" baseline="0" dirty="0" smtClean="0">
                          <a:solidFill>
                            <a:srgbClr val="FFFFFF"/>
                          </a:solidFill>
                          <a:effectLst/>
                          <a:latin typeface="Times New Roman" panose="02020603050405020304" pitchFamily="18" charset="0"/>
                          <a:ea typeface="微軟正黑體" panose="020B0604030504040204" pitchFamily="34" charset="-120"/>
                          <a:cs typeface="Times New Roman"/>
                        </a:rPr>
                        <a:t>B</a:t>
                      </a:r>
                      <a:endParaRPr lang="zh-TW" sz="2000" b="0" i="0" kern="100" baseline="0" dirty="0">
                        <a:solidFill>
                          <a:srgbClr val="FFFFFF"/>
                        </a:solidFill>
                        <a:effectLst/>
                        <a:latin typeface="Times New Roman" panose="02020603050405020304" pitchFamily="18" charset="0"/>
                        <a:ea typeface="微軟正黑體" panose="020B0604030504040204" pitchFamily="34" charset="-120"/>
                        <a:cs typeface="Times New Roman"/>
                      </a:endParaRPr>
                    </a:p>
                  </a:txBody>
                  <a:tcPr marL="0" marR="0" marT="0" marB="0" anchor="ctr">
                    <a:solidFill>
                      <a:srgbClr val="031BC9"/>
                    </a:solidFill>
                  </a:tcPr>
                </a:tc>
                <a:tc>
                  <a:txBody>
                    <a:bodyPr/>
                    <a:lstStyle/>
                    <a:p>
                      <a:pPr indent="0" algn="ctr" eaLnBrk="0" hangingPunct="0">
                        <a:lnSpc>
                          <a:spcPct val="100000"/>
                        </a:lnSpc>
                        <a:spcAft>
                          <a:spcPts val="0"/>
                        </a:spcAft>
                        <a:tabLst>
                          <a:tab pos="152400" algn="dec"/>
                        </a:tabLst>
                      </a:pPr>
                      <a:r>
                        <a:rPr lang="en-US" sz="2000" b="0" i="0" kern="100" baseline="0" dirty="0">
                          <a:effectLst/>
                          <a:latin typeface="Times New Roman" panose="02020603050405020304" pitchFamily="18" charset="0"/>
                          <a:ea typeface="微軟正黑體" panose="020B0604030504040204" pitchFamily="34" charset="-120"/>
                        </a:rPr>
                        <a:t>Std</a:t>
                      </a:r>
                      <a:r>
                        <a:rPr lang="en-US" sz="2000" b="0" i="0" kern="100" baseline="0" dirty="0" smtClean="0">
                          <a:effectLst/>
                          <a:latin typeface="Times New Roman" panose="02020603050405020304" pitchFamily="18" charset="0"/>
                          <a:ea typeface="微軟正黑體" panose="020B0604030504040204" pitchFamily="34" charset="-120"/>
                        </a:rPr>
                        <a:t>.</a:t>
                      </a:r>
                    </a:p>
                    <a:p>
                      <a:pPr indent="0" algn="ctr" eaLnBrk="0" hangingPunct="0">
                        <a:lnSpc>
                          <a:spcPct val="100000"/>
                        </a:lnSpc>
                        <a:spcAft>
                          <a:spcPts val="0"/>
                        </a:spcAft>
                        <a:tabLst>
                          <a:tab pos="152400" algn="dec"/>
                        </a:tabLst>
                      </a:pPr>
                      <a:r>
                        <a:rPr lang="en-US" sz="2000" b="0" i="0" kern="100" baseline="0" dirty="0" smtClean="0">
                          <a:effectLst/>
                          <a:latin typeface="Times New Roman" panose="02020603050405020304" pitchFamily="18" charset="0"/>
                          <a:ea typeface="微軟正黑體" panose="020B0604030504040204" pitchFamily="34" charset="-120"/>
                        </a:rPr>
                        <a:t>Error</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solidFill>
                      <a:srgbClr val="031BC9"/>
                    </a:solidFill>
                  </a:tcPr>
                </a:tc>
                <a:tc>
                  <a:txBody>
                    <a:bodyPr/>
                    <a:lstStyle/>
                    <a:p>
                      <a:pPr indent="0" algn="ctr" eaLnBrk="0" hangingPunct="0">
                        <a:lnSpc>
                          <a:spcPct val="100000"/>
                        </a:lnSpc>
                        <a:spcAft>
                          <a:spcPts val="0"/>
                        </a:spcAft>
                        <a:tabLst>
                          <a:tab pos="121920" algn="dec"/>
                        </a:tabLst>
                      </a:pPr>
                      <a:r>
                        <a:rPr lang="en-US" altLang="zh-TW" sz="2000" b="0" i="1" kern="100" baseline="0" dirty="0" smtClean="0">
                          <a:effectLst/>
                          <a:latin typeface="Times New Roman" panose="02020603050405020304" pitchFamily="18" charset="0"/>
                          <a:ea typeface="微軟正黑體" panose="020B0604030504040204" pitchFamily="34" charset="-120"/>
                        </a:rPr>
                        <a:t>β</a:t>
                      </a:r>
                      <a:endParaRPr lang="zh-TW" altLang="zh-TW" sz="2000" b="0" i="1" kern="100" baseline="0" dirty="0" smtClean="0">
                        <a:effectLst/>
                        <a:latin typeface="Times New Roman" panose="02020603050405020304" pitchFamily="18" charset="0"/>
                        <a:ea typeface="微軟正黑體" panose="020B0604030504040204" pitchFamily="34" charset="-120"/>
                      </a:endParaRPr>
                    </a:p>
                    <a:p>
                      <a:pPr indent="0" algn="ctr" eaLnBrk="0" hangingPunct="0">
                        <a:lnSpc>
                          <a:spcPct val="100000"/>
                        </a:lnSpc>
                        <a:spcAft>
                          <a:spcPts val="0"/>
                        </a:spcAft>
                        <a:tabLst>
                          <a:tab pos="91440" algn="dec"/>
                        </a:tabLst>
                      </a:pPr>
                      <a:r>
                        <a:rPr lang="zh-TW" sz="2000" b="0" i="0" kern="100" baseline="0" dirty="0" smtClean="0">
                          <a:effectLst/>
                          <a:latin typeface="Times New Roman" panose="02020603050405020304" pitchFamily="18" charset="0"/>
                          <a:ea typeface="微軟正黑體" panose="020B0604030504040204" pitchFamily="34" charset="-120"/>
                        </a:rPr>
                        <a:t>標準化</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solidFill>
                      <a:srgbClr val="031BC9"/>
                    </a:solidFill>
                  </a:tcPr>
                </a:tc>
                <a:tc>
                  <a:txBody>
                    <a:bodyPr/>
                    <a:lstStyle/>
                    <a:p>
                      <a:pPr indent="0" algn="ctr" eaLnBrk="0" hangingPunct="0">
                        <a:lnSpc>
                          <a:spcPct val="100000"/>
                        </a:lnSpc>
                        <a:spcAft>
                          <a:spcPts val="0"/>
                        </a:spcAft>
                        <a:tabLst>
                          <a:tab pos="91440" algn="dec"/>
                        </a:tabLst>
                      </a:pPr>
                      <a:r>
                        <a:rPr lang="en-US" sz="2000" b="0" i="1" kern="100" baseline="0" dirty="0">
                          <a:effectLst/>
                          <a:latin typeface="Times New Roman" panose="02020603050405020304" pitchFamily="18" charset="0"/>
                          <a:ea typeface="微軟正黑體" panose="020B0604030504040204" pitchFamily="34" charset="-120"/>
                        </a:rPr>
                        <a:t>t</a:t>
                      </a:r>
                      <a:endParaRPr lang="zh-TW" sz="2000" b="0" i="1"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solidFill>
                      <a:srgbClr val="031BC9"/>
                    </a:solidFill>
                  </a:tcPr>
                </a:tc>
                <a:tc>
                  <a:txBody>
                    <a:bodyPr/>
                    <a:lstStyle/>
                    <a:p>
                      <a:pPr indent="0" algn="ctr" eaLnBrk="0" hangingPunct="0">
                        <a:lnSpc>
                          <a:spcPct val="100000"/>
                        </a:lnSpc>
                        <a:spcAft>
                          <a:spcPts val="0"/>
                        </a:spcAft>
                        <a:tabLst>
                          <a:tab pos="91440" algn="dec"/>
                        </a:tabLst>
                      </a:pPr>
                      <a:r>
                        <a:rPr lang="en-US" sz="2000" b="0" i="1" kern="100" baseline="0" dirty="0">
                          <a:effectLst/>
                          <a:latin typeface="Times New Roman" panose="02020603050405020304" pitchFamily="18" charset="0"/>
                          <a:ea typeface="微軟正黑體" panose="020B0604030504040204" pitchFamily="34" charset="-120"/>
                        </a:rPr>
                        <a:t>p</a:t>
                      </a:r>
                      <a:endParaRPr lang="zh-TW" sz="2000" b="0" i="1"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solidFill>
                      <a:srgbClr val="031BC9"/>
                    </a:solidFill>
                  </a:tcPr>
                </a:tc>
              </a:tr>
              <a:tr h="527713">
                <a:tc>
                  <a:txBody>
                    <a:bodyPr/>
                    <a:lstStyle/>
                    <a:p>
                      <a:pPr indent="0" algn="ctr" eaLnBrk="0" hangingPunct="0">
                        <a:lnSpc>
                          <a:spcPct val="100000"/>
                        </a:lnSpc>
                        <a:spcAft>
                          <a:spcPts val="0"/>
                        </a:spcAft>
                      </a:pPr>
                      <a:r>
                        <a:rPr lang="zh-TW" sz="2000" b="0" kern="100" baseline="0" dirty="0">
                          <a:effectLst/>
                          <a:latin typeface="Times New Roman" panose="02020603050405020304" pitchFamily="18" charset="0"/>
                          <a:ea typeface="微軟正黑體" panose="020B0604030504040204" pitchFamily="34" charset="-120"/>
                        </a:rPr>
                        <a:t>常數</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381000" algn="dec"/>
                        </a:tabLst>
                      </a:pPr>
                      <a:r>
                        <a:rPr lang="en-US" altLang="zh-TW" sz="2000" b="0" kern="100" baseline="0" dirty="0" smtClean="0">
                          <a:effectLst/>
                          <a:latin typeface="Times New Roman" panose="02020603050405020304" pitchFamily="18" charset="0"/>
                          <a:ea typeface="微軟正黑體" panose="020B0604030504040204" pitchFamily="34" charset="-120"/>
                        </a:rPr>
                        <a:t>29.21</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472440" algn="dec"/>
                        </a:tabLst>
                      </a:pPr>
                      <a:r>
                        <a:rPr lang="en-US" altLang="zh-TW" sz="2000" b="0" kern="100" baseline="0" dirty="0" smtClean="0">
                          <a:effectLst/>
                          <a:latin typeface="Times New Roman" panose="02020603050405020304" pitchFamily="18" charset="0"/>
                          <a:ea typeface="微軟正黑體" panose="020B0604030504040204" pitchFamily="34" charset="-120"/>
                        </a:rPr>
                        <a:t>4.50</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91440" algn="dec"/>
                        </a:tabLst>
                      </a:pPr>
                      <a:r>
                        <a:rPr lang="en-US" sz="2000" b="0" kern="100" baseline="0" dirty="0">
                          <a:effectLst/>
                          <a:latin typeface="Times New Roman" panose="02020603050405020304" pitchFamily="18" charset="0"/>
                          <a:ea typeface="微軟正黑體" panose="020B0604030504040204" pitchFamily="34" charset="-120"/>
                        </a:rPr>
                        <a:t> </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228600" algn="dec"/>
                        </a:tabLst>
                      </a:pPr>
                      <a:r>
                        <a:rPr lang="en-US" altLang="zh-TW" sz="2000" b="0" kern="100" baseline="0" dirty="0" smtClean="0">
                          <a:effectLst/>
                          <a:latin typeface="Times New Roman" panose="02020603050405020304" pitchFamily="18" charset="0"/>
                          <a:ea typeface="微軟正黑體" panose="020B0604030504040204" pitchFamily="34" charset="-120"/>
                        </a:rPr>
                        <a:t>6.50</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274320" algn="dec"/>
                        </a:tabLst>
                      </a:pPr>
                      <a:r>
                        <a:rPr lang="en-US" sz="2000" b="0" kern="100" baseline="0" dirty="0">
                          <a:effectLst/>
                          <a:latin typeface="Times New Roman" panose="02020603050405020304" pitchFamily="18" charset="0"/>
                          <a:ea typeface="微軟正黑體" panose="020B0604030504040204" pitchFamily="34" charset="-120"/>
                        </a:rPr>
                        <a:t>.000</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r>
              <a:tr h="552407">
                <a:tc>
                  <a:txBody>
                    <a:bodyPr/>
                    <a:lstStyle/>
                    <a:p>
                      <a:pPr indent="0" algn="ctr" eaLnBrk="0" hangingPunct="0">
                        <a:lnSpc>
                          <a:spcPct val="100000"/>
                        </a:lnSpc>
                        <a:spcAft>
                          <a:spcPts val="0"/>
                        </a:spcAft>
                      </a:pPr>
                      <a:r>
                        <a:rPr lang="zh-TW" sz="2000" b="0" kern="100" baseline="0" dirty="0" smtClean="0">
                          <a:effectLst/>
                          <a:latin typeface="Times New Roman" panose="02020603050405020304" pitchFamily="18" charset="0"/>
                          <a:ea typeface="微軟正黑體" panose="020B0604030504040204" pitchFamily="34" charset="-120"/>
                        </a:rPr>
                        <a:t>主觀</a:t>
                      </a:r>
                      <a:endParaRPr lang="en-US" altLang="zh-TW" sz="2000" b="0" kern="100" baseline="0" dirty="0" smtClean="0">
                        <a:effectLst/>
                        <a:latin typeface="Times New Roman" panose="02020603050405020304" pitchFamily="18" charset="0"/>
                        <a:ea typeface="微軟正黑體" panose="020B0604030504040204" pitchFamily="34" charset="-120"/>
                      </a:endParaRPr>
                    </a:p>
                    <a:p>
                      <a:pPr indent="0" algn="ctr" eaLnBrk="0" hangingPunct="0">
                        <a:lnSpc>
                          <a:spcPct val="100000"/>
                        </a:lnSpc>
                        <a:spcAft>
                          <a:spcPts val="0"/>
                        </a:spcAft>
                      </a:pPr>
                      <a:r>
                        <a:rPr lang="zh-TW" sz="2000" b="0" kern="100" baseline="0" dirty="0" smtClean="0">
                          <a:effectLst/>
                          <a:latin typeface="Times New Roman" panose="02020603050405020304" pitchFamily="18" charset="0"/>
                          <a:ea typeface="微軟正黑體" panose="020B0604030504040204" pitchFamily="34" charset="-120"/>
                        </a:rPr>
                        <a:t>知識</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381000" algn="dec"/>
                        </a:tabLst>
                      </a:pPr>
                      <a:r>
                        <a:rPr lang="en-US" sz="2000" b="0" kern="100" baseline="0" dirty="0" smtClean="0">
                          <a:effectLst/>
                          <a:latin typeface="Times New Roman" panose="02020603050405020304" pitchFamily="18" charset="0"/>
                          <a:ea typeface="微軟正黑體" panose="020B0604030504040204" pitchFamily="34" charset="-120"/>
                        </a:rPr>
                        <a:t>1.</a:t>
                      </a:r>
                      <a:r>
                        <a:rPr lang="en-US" altLang="zh-TW" sz="2000" b="0" kern="100" baseline="0" dirty="0" smtClean="0">
                          <a:effectLst/>
                          <a:latin typeface="Times New Roman" panose="02020603050405020304" pitchFamily="18" charset="0"/>
                          <a:ea typeface="微軟正黑體" panose="020B0604030504040204" pitchFamily="34" charset="-120"/>
                        </a:rPr>
                        <a:t>22</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472440" algn="dec"/>
                        </a:tabLst>
                      </a:pPr>
                      <a:r>
                        <a:rPr lang="en-US" sz="2000" b="0" kern="100" baseline="0" dirty="0" smtClean="0">
                          <a:effectLst/>
                          <a:latin typeface="Times New Roman" panose="02020603050405020304" pitchFamily="18" charset="0"/>
                          <a:ea typeface="微軟正黑體" panose="020B0604030504040204" pitchFamily="34" charset="-120"/>
                        </a:rPr>
                        <a:t>0.</a:t>
                      </a:r>
                      <a:r>
                        <a:rPr lang="en-US" altLang="zh-TW" sz="2000" b="0" kern="100" baseline="0" dirty="0" smtClean="0">
                          <a:effectLst/>
                          <a:latin typeface="Times New Roman" panose="02020603050405020304" pitchFamily="18" charset="0"/>
                          <a:ea typeface="微軟正黑體" panose="020B0604030504040204" pitchFamily="34" charset="-120"/>
                        </a:rPr>
                        <a:t>20</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335280" algn="dec"/>
                        </a:tabLst>
                      </a:pPr>
                      <a:r>
                        <a:rPr lang="en-US" sz="2000" b="0" kern="100" baseline="0" dirty="0" smtClean="0">
                          <a:effectLst/>
                          <a:latin typeface="Times New Roman" panose="02020603050405020304" pitchFamily="18" charset="0"/>
                          <a:ea typeface="微軟正黑體" panose="020B0604030504040204" pitchFamily="34" charset="-120"/>
                        </a:rPr>
                        <a:t>0.3</a:t>
                      </a:r>
                      <a:r>
                        <a:rPr lang="en-US" altLang="zh-TW" sz="2000" b="0" kern="100" baseline="0" dirty="0" smtClean="0">
                          <a:effectLst/>
                          <a:latin typeface="Times New Roman" panose="02020603050405020304" pitchFamily="18" charset="0"/>
                          <a:ea typeface="微軟正黑體" panose="020B0604030504040204" pitchFamily="34" charset="-120"/>
                        </a:rPr>
                        <a:t>0</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228600" algn="dec"/>
                        </a:tabLst>
                      </a:pPr>
                      <a:r>
                        <a:rPr lang="en-US" altLang="zh-TW" sz="2000" b="0" kern="100" baseline="0" dirty="0" smtClean="0">
                          <a:effectLst/>
                          <a:latin typeface="Times New Roman" panose="02020603050405020304" pitchFamily="18" charset="0"/>
                          <a:ea typeface="微軟正黑體" panose="020B0604030504040204" pitchFamily="34" charset="-120"/>
                        </a:rPr>
                        <a:t>6.12</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274320" algn="dec"/>
                        </a:tabLst>
                      </a:pPr>
                      <a:r>
                        <a:rPr lang="en-US" sz="2000" b="0" kern="100" baseline="0" dirty="0">
                          <a:effectLst/>
                          <a:latin typeface="Times New Roman" panose="02020603050405020304" pitchFamily="18" charset="0"/>
                          <a:ea typeface="微軟正黑體" panose="020B0604030504040204" pitchFamily="34" charset="-120"/>
                        </a:rPr>
                        <a:t>.000</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r>
              <a:tr h="576064">
                <a:tc>
                  <a:txBody>
                    <a:bodyPr/>
                    <a:lstStyle/>
                    <a:p>
                      <a:pPr indent="0" algn="ctr" eaLnBrk="0" hangingPunct="0">
                        <a:lnSpc>
                          <a:spcPct val="100000"/>
                        </a:lnSpc>
                        <a:spcAft>
                          <a:spcPts val="0"/>
                        </a:spcAft>
                      </a:pPr>
                      <a:r>
                        <a:rPr lang="zh-TW" sz="2000" b="0" kern="100" baseline="0" dirty="0" smtClean="0">
                          <a:effectLst/>
                          <a:latin typeface="Times New Roman" panose="02020603050405020304" pitchFamily="18" charset="0"/>
                          <a:ea typeface="微軟正黑體" panose="020B0604030504040204" pitchFamily="34" charset="-120"/>
                        </a:rPr>
                        <a:t>客觀</a:t>
                      </a:r>
                      <a:endParaRPr lang="en-US" altLang="zh-TW" sz="2000" b="0" kern="100" baseline="0" dirty="0" smtClean="0">
                        <a:effectLst/>
                        <a:latin typeface="Times New Roman" panose="02020603050405020304" pitchFamily="18" charset="0"/>
                        <a:ea typeface="微軟正黑體" panose="020B0604030504040204" pitchFamily="34" charset="-120"/>
                      </a:endParaRPr>
                    </a:p>
                    <a:p>
                      <a:pPr indent="0" algn="ctr" eaLnBrk="0" hangingPunct="0">
                        <a:lnSpc>
                          <a:spcPct val="100000"/>
                        </a:lnSpc>
                        <a:spcAft>
                          <a:spcPts val="0"/>
                        </a:spcAft>
                      </a:pPr>
                      <a:r>
                        <a:rPr lang="zh-TW" sz="2000" b="0" kern="100" baseline="0" dirty="0" smtClean="0">
                          <a:effectLst/>
                          <a:latin typeface="Times New Roman" panose="02020603050405020304" pitchFamily="18" charset="0"/>
                          <a:ea typeface="微軟正黑體" panose="020B0604030504040204" pitchFamily="34" charset="-120"/>
                        </a:rPr>
                        <a:t>知識</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381000" algn="dec"/>
                        </a:tabLst>
                      </a:pPr>
                      <a:r>
                        <a:rPr lang="en-US" sz="2000" b="0" kern="100" baseline="0" dirty="0" smtClean="0">
                          <a:effectLst/>
                          <a:latin typeface="Times New Roman" panose="02020603050405020304" pitchFamily="18" charset="0"/>
                          <a:ea typeface="微軟正黑體" panose="020B0604030504040204" pitchFamily="34" charset="-120"/>
                        </a:rPr>
                        <a:t>0.</a:t>
                      </a:r>
                      <a:r>
                        <a:rPr lang="en-US" altLang="zh-TW" sz="2000" b="0" kern="100" baseline="0" dirty="0" smtClean="0">
                          <a:effectLst/>
                          <a:latin typeface="Times New Roman" panose="02020603050405020304" pitchFamily="18" charset="0"/>
                          <a:ea typeface="微軟正黑體" panose="020B0604030504040204" pitchFamily="34" charset="-120"/>
                        </a:rPr>
                        <a:t>39</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472440" algn="dec"/>
                        </a:tabLst>
                      </a:pPr>
                      <a:r>
                        <a:rPr lang="en-US" sz="2000" b="0" kern="100" baseline="0" dirty="0" smtClean="0">
                          <a:effectLst/>
                          <a:latin typeface="Times New Roman" panose="02020603050405020304" pitchFamily="18" charset="0"/>
                          <a:ea typeface="微軟正黑體" panose="020B0604030504040204" pitchFamily="34" charset="-120"/>
                        </a:rPr>
                        <a:t>0.1</a:t>
                      </a:r>
                      <a:r>
                        <a:rPr lang="en-US" altLang="zh-TW" sz="2000" b="0" kern="100" baseline="0" dirty="0" smtClean="0">
                          <a:effectLst/>
                          <a:latin typeface="Times New Roman" panose="02020603050405020304" pitchFamily="18" charset="0"/>
                          <a:ea typeface="微軟正黑體" panose="020B0604030504040204" pitchFamily="34" charset="-120"/>
                        </a:rPr>
                        <a:t>4</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335280" algn="dec"/>
                        </a:tabLst>
                      </a:pPr>
                      <a:r>
                        <a:rPr lang="en-US" sz="2000" b="0" kern="100" baseline="0" dirty="0" smtClean="0">
                          <a:effectLst/>
                          <a:latin typeface="Times New Roman" panose="02020603050405020304" pitchFamily="18" charset="0"/>
                          <a:ea typeface="微軟正黑體" panose="020B0604030504040204" pitchFamily="34" charset="-120"/>
                        </a:rPr>
                        <a:t>0.</a:t>
                      </a:r>
                      <a:r>
                        <a:rPr lang="en-US" altLang="zh-TW" sz="2000" b="0" kern="100" baseline="0" dirty="0" smtClean="0">
                          <a:effectLst/>
                          <a:latin typeface="Times New Roman" panose="02020603050405020304" pitchFamily="18" charset="0"/>
                          <a:ea typeface="微軟正黑體" panose="020B0604030504040204" pitchFamily="34" charset="-120"/>
                        </a:rPr>
                        <a:t>12</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228600" algn="dec"/>
                        </a:tabLst>
                      </a:pPr>
                      <a:r>
                        <a:rPr lang="en-US" altLang="zh-TW" sz="2000" b="0" kern="100" baseline="0" dirty="0" smtClean="0">
                          <a:effectLst/>
                          <a:latin typeface="Times New Roman" panose="02020603050405020304" pitchFamily="18" charset="0"/>
                          <a:ea typeface="微軟正黑體" panose="020B0604030504040204" pitchFamily="34" charset="-120"/>
                        </a:rPr>
                        <a:t>2.87</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274320" algn="dec"/>
                        </a:tabLst>
                      </a:pPr>
                      <a:r>
                        <a:rPr lang="en-US" sz="2000" b="0" kern="100" baseline="0" dirty="0" smtClean="0">
                          <a:effectLst/>
                          <a:latin typeface="Times New Roman" panose="02020603050405020304" pitchFamily="18" charset="0"/>
                          <a:ea typeface="微軟正黑體" panose="020B0604030504040204" pitchFamily="34" charset="-120"/>
                        </a:rPr>
                        <a:t>.</a:t>
                      </a:r>
                      <a:r>
                        <a:rPr lang="en-US" altLang="zh-TW" sz="2000" b="0" kern="100" baseline="0" dirty="0" smtClean="0">
                          <a:effectLst/>
                          <a:latin typeface="Times New Roman" panose="02020603050405020304" pitchFamily="18" charset="0"/>
                          <a:ea typeface="微軟正黑體" panose="020B0604030504040204" pitchFamily="34" charset="-120"/>
                        </a:rPr>
                        <a:t>004</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r>
              <a:tr h="580106">
                <a:tc>
                  <a:txBody>
                    <a:bodyPr/>
                    <a:lstStyle/>
                    <a:p>
                      <a:pPr indent="0" algn="ctr" eaLnBrk="0" hangingPunct="0">
                        <a:lnSpc>
                          <a:spcPct val="100000"/>
                        </a:lnSpc>
                        <a:spcAft>
                          <a:spcPts val="0"/>
                        </a:spcAft>
                      </a:pPr>
                      <a:r>
                        <a:rPr lang="zh-TW" sz="2000" b="0" kern="100" baseline="0" dirty="0">
                          <a:effectLst/>
                          <a:latin typeface="Times New Roman" panose="02020603050405020304" pitchFamily="18" charset="0"/>
                          <a:ea typeface="微軟正黑體" panose="020B0604030504040204" pitchFamily="34" charset="-120"/>
                        </a:rPr>
                        <a:t>態度</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381000" algn="dec"/>
                        </a:tabLst>
                      </a:pPr>
                      <a:r>
                        <a:rPr lang="en-US" sz="2000" b="0" kern="100" baseline="0" dirty="0" smtClean="0">
                          <a:effectLst/>
                          <a:latin typeface="Times New Roman" panose="02020603050405020304" pitchFamily="18" charset="0"/>
                          <a:ea typeface="微軟正黑體" panose="020B0604030504040204" pitchFamily="34" charset="-120"/>
                        </a:rPr>
                        <a:t>0.</a:t>
                      </a:r>
                      <a:r>
                        <a:rPr lang="en-US" altLang="zh-TW" sz="2000" b="0" kern="100" baseline="0" dirty="0" smtClean="0">
                          <a:effectLst/>
                          <a:latin typeface="Times New Roman" panose="02020603050405020304" pitchFamily="18" charset="0"/>
                          <a:ea typeface="微軟正黑體" panose="020B0604030504040204" pitchFamily="34" charset="-120"/>
                        </a:rPr>
                        <a:t>69</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472440" algn="dec"/>
                        </a:tabLst>
                      </a:pPr>
                      <a:r>
                        <a:rPr lang="en-US" sz="2000" b="0" kern="100" baseline="0" dirty="0" smtClean="0">
                          <a:effectLst/>
                          <a:latin typeface="Times New Roman" panose="02020603050405020304" pitchFamily="18" charset="0"/>
                          <a:ea typeface="微軟正黑體" panose="020B0604030504040204" pitchFamily="34" charset="-120"/>
                        </a:rPr>
                        <a:t>0.1</a:t>
                      </a:r>
                      <a:r>
                        <a:rPr lang="en-US" altLang="zh-TW" sz="2000" b="0" kern="100" baseline="0" dirty="0" smtClean="0">
                          <a:effectLst/>
                          <a:latin typeface="Times New Roman" panose="02020603050405020304" pitchFamily="18" charset="0"/>
                          <a:ea typeface="微軟正黑體" panose="020B0604030504040204" pitchFamily="34" charset="-120"/>
                        </a:rPr>
                        <a:t>3</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335280" algn="dec"/>
                        </a:tabLst>
                      </a:pPr>
                      <a:r>
                        <a:rPr lang="en-US" sz="2000" b="0" kern="100" baseline="0" dirty="0" smtClean="0">
                          <a:effectLst/>
                          <a:latin typeface="Times New Roman" panose="02020603050405020304" pitchFamily="18" charset="0"/>
                          <a:ea typeface="微軟正黑體" panose="020B0604030504040204" pitchFamily="34" charset="-120"/>
                        </a:rPr>
                        <a:t>0.</a:t>
                      </a:r>
                      <a:r>
                        <a:rPr lang="en-US" altLang="zh-TW" sz="2000" b="0" kern="100" baseline="0" dirty="0" smtClean="0">
                          <a:effectLst/>
                          <a:latin typeface="Times New Roman" panose="02020603050405020304" pitchFamily="18" charset="0"/>
                          <a:ea typeface="微軟正黑體" panose="020B0604030504040204" pitchFamily="34" charset="-120"/>
                        </a:rPr>
                        <a:t>24</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228600" algn="dec"/>
                        </a:tabLst>
                      </a:pPr>
                      <a:r>
                        <a:rPr lang="en-US" altLang="zh-TW" sz="2000" b="0" kern="100" baseline="0" dirty="0" smtClean="0">
                          <a:effectLst/>
                          <a:latin typeface="Times New Roman" panose="02020603050405020304" pitchFamily="18" charset="0"/>
                          <a:ea typeface="微軟正黑體" panose="020B0604030504040204" pitchFamily="34" charset="-120"/>
                        </a:rPr>
                        <a:t>5.49</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c>
                  <a:txBody>
                    <a:bodyPr/>
                    <a:lstStyle/>
                    <a:p>
                      <a:pPr indent="0" algn="ctr" eaLnBrk="0" hangingPunct="0">
                        <a:lnSpc>
                          <a:spcPct val="100000"/>
                        </a:lnSpc>
                        <a:spcAft>
                          <a:spcPts val="0"/>
                        </a:spcAft>
                        <a:tabLst>
                          <a:tab pos="274320" algn="dec"/>
                        </a:tabLst>
                      </a:pPr>
                      <a:r>
                        <a:rPr lang="en-US" sz="2000" b="0" kern="100" baseline="0" dirty="0">
                          <a:effectLst/>
                          <a:latin typeface="Times New Roman" panose="02020603050405020304" pitchFamily="18" charset="0"/>
                          <a:ea typeface="微軟正黑體" panose="020B0604030504040204" pitchFamily="34" charset="-120"/>
                        </a:rPr>
                        <a:t>.000</a:t>
                      </a:r>
                      <a:endParaRPr lang="zh-TW" sz="20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0" marR="0" marT="0" marB="0" anchor="ctr"/>
                </a:tc>
              </a:tr>
              <a:tr h="500014">
                <a:tc gridSpan="6">
                  <a:txBody>
                    <a:bodyPr/>
                    <a:lstStyle/>
                    <a:p>
                      <a:pPr marL="0" indent="0" algn="l" rtl="0" eaLnBrk="1" latinLnBrk="0" hangingPunct="0">
                        <a:lnSpc>
                          <a:spcPct val="100000"/>
                        </a:lnSpc>
                        <a:spcAft>
                          <a:spcPts val="0"/>
                        </a:spcAft>
                        <a:tabLst>
                          <a:tab pos="91440" algn="dec"/>
                        </a:tabLst>
                      </a:pPr>
                      <a:r>
                        <a:rPr kumimoji="0" lang="zh-TW" sz="2000" b="0" i="0" kern="100" baseline="0" dirty="0">
                          <a:solidFill>
                            <a:schemeClr val="tx1"/>
                          </a:solidFill>
                          <a:effectLst/>
                          <a:latin typeface="Times New Roman" panose="02020603050405020304" pitchFamily="18" charset="0"/>
                          <a:ea typeface="微軟正黑體" panose="020B0604030504040204" pitchFamily="34" charset="-120"/>
                          <a:cs typeface="+mn-cs"/>
                        </a:rPr>
                        <a:t>依</a:t>
                      </a:r>
                      <a:r>
                        <a:rPr kumimoji="0" lang="zh-TW" sz="2000" b="0" i="0" kern="100" baseline="0" dirty="0" smtClean="0">
                          <a:solidFill>
                            <a:schemeClr val="tx1"/>
                          </a:solidFill>
                          <a:effectLst/>
                          <a:latin typeface="Times New Roman" panose="02020603050405020304" pitchFamily="18" charset="0"/>
                          <a:ea typeface="微軟正黑體" panose="020B0604030504040204" pitchFamily="34" charset="-120"/>
                          <a:cs typeface="+mn-cs"/>
                        </a:rPr>
                        <a:t>變數</a:t>
                      </a:r>
                      <a:r>
                        <a:rPr kumimoji="0" lang="zh-TW" altLang="en-US" sz="2000" b="0" i="0" kern="100" baseline="0" noProof="0" dirty="0" smtClean="0">
                          <a:solidFill>
                            <a:schemeClr val="tx1"/>
                          </a:solidFill>
                          <a:effectLst/>
                          <a:latin typeface="Times New Roman" panose="02020603050405020304" pitchFamily="18" charset="0"/>
                          <a:ea typeface="微軟正黑體" panose="020B0604030504040204" pitchFamily="34" charset="-120"/>
                          <a:cs typeface="+mn-cs"/>
                        </a:rPr>
                        <a:t>：</a:t>
                      </a:r>
                      <a:r>
                        <a:rPr kumimoji="0" lang="zh-TW" sz="2000" b="0" i="0" kern="100" baseline="0" dirty="0" smtClean="0">
                          <a:solidFill>
                            <a:schemeClr val="tx1"/>
                          </a:solidFill>
                          <a:effectLst/>
                          <a:latin typeface="Times New Roman" panose="02020603050405020304" pitchFamily="18" charset="0"/>
                          <a:ea typeface="微軟正黑體" panose="020B0604030504040204" pitchFamily="34" charset="-120"/>
                          <a:cs typeface="+mn-cs"/>
                        </a:rPr>
                        <a:t>消費</a:t>
                      </a:r>
                      <a:r>
                        <a:rPr kumimoji="0" lang="zh-TW" sz="2000" b="0" i="0" kern="100" baseline="0" dirty="0">
                          <a:solidFill>
                            <a:schemeClr val="tx1"/>
                          </a:solidFill>
                          <a:effectLst/>
                          <a:latin typeface="Times New Roman" panose="02020603050405020304" pitchFamily="18" charset="0"/>
                          <a:ea typeface="微軟正黑體" panose="020B0604030504040204" pitchFamily="34" charset="-120"/>
                          <a:cs typeface="+mn-cs"/>
                        </a:rPr>
                        <a:t>量</a:t>
                      </a:r>
                    </a:p>
                  </a:txBody>
                  <a:tcPr marL="0" marR="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bl>
          </a:graphicData>
        </a:graphic>
      </p:graphicFrame>
      <p:sp>
        <p:nvSpPr>
          <p:cNvPr id="8" name="日期版面配置區 7"/>
          <p:cNvSpPr>
            <a:spLocks noGrp="1"/>
          </p:cNvSpPr>
          <p:nvPr>
            <p:ph type="dt" sz="half" idx="10"/>
          </p:nvPr>
        </p:nvSpPr>
        <p:spPr/>
        <p:txBody>
          <a:bodyPr/>
          <a:lstStyle/>
          <a:p>
            <a:fld id="{2DC5BD26-0EAD-4017-B57E-8358A5C84D12}" type="datetime8">
              <a:rPr lang="en-US" altLang="zh-TW" smtClean="0"/>
              <a:pPr/>
              <a:t>7/24/2015 9:03 AM</a:t>
            </a:fld>
            <a:endParaRPr lang="zh-TW" altLang="en-US"/>
          </a:p>
        </p:txBody>
      </p:sp>
      <p:sp>
        <p:nvSpPr>
          <p:cNvPr id="9" name="投影片編號版面配置區 8"/>
          <p:cNvSpPr>
            <a:spLocks noGrp="1"/>
          </p:cNvSpPr>
          <p:nvPr>
            <p:ph type="sldNum" sz="quarter" idx="12"/>
          </p:nvPr>
        </p:nvSpPr>
        <p:spPr/>
        <p:txBody>
          <a:bodyPr/>
          <a:lstStyle/>
          <a:p>
            <a:fld id="{2DD8A973-C883-434E-8DF7-F6C70AB02386}" type="slidenum">
              <a:rPr lang="zh-TW" altLang="en-US" smtClean="0"/>
              <a:pPr/>
              <a:t>26</a:t>
            </a:fld>
            <a:endParaRPr lang="zh-TW" altLang="en-US"/>
          </a:p>
        </p:txBody>
      </p:sp>
      <p:sp>
        <p:nvSpPr>
          <p:cNvPr id="2" name="標題 1"/>
          <p:cNvSpPr>
            <a:spLocks noGrp="1"/>
          </p:cNvSpPr>
          <p:nvPr>
            <p:ph type="title"/>
          </p:nvPr>
        </p:nvSpPr>
        <p:spPr/>
        <p:txBody>
          <a:bodyPr/>
          <a:lstStyle/>
          <a:p>
            <a:r>
              <a:rPr lang="zh-TW" altLang="en-US" smtClean="0"/>
              <a:t> 多元迴歸分析</a:t>
            </a:r>
            <a:r>
              <a:rPr lang="en-US" altLang="zh-TW" smtClean="0"/>
              <a:t>(3/3)</a:t>
            </a:r>
            <a:endParaRPr lang="zh-TW" altLang="en-US" dirty="0"/>
          </a:p>
        </p:txBody>
      </p:sp>
      <p:sp>
        <p:nvSpPr>
          <p:cNvPr id="3" name="內容版面配置區 2"/>
          <p:cNvSpPr>
            <a:spLocks noGrp="1"/>
          </p:cNvSpPr>
          <p:nvPr>
            <p:ph sz="half" idx="14"/>
          </p:nvPr>
        </p:nvSpPr>
        <p:spPr/>
        <p:txBody>
          <a:bodyPr/>
          <a:lstStyle/>
          <a:p>
            <a:r>
              <a:rPr lang="en-US" altLang="zh-TW" smtClean="0"/>
              <a:t>Aertsens</a:t>
            </a:r>
            <a:r>
              <a:rPr lang="zh-TW" altLang="en-US" smtClean="0"/>
              <a:t>等</a:t>
            </a:r>
            <a:r>
              <a:rPr lang="en-US" altLang="zh-TW" smtClean="0"/>
              <a:t>(2011)</a:t>
            </a:r>
            <a:endParaRPr lang="en-US" altLang="zh-TW" dirty="0"/>
          </a:p>
        </p:txBody>
      </p:sp>
      <p:sp>
        <p:nvSpPr>
          <p:cNvPr id="4" name="內容版面配置區 3"/>
          <p:cNvSpPr>
            <a:spLocks noGrp="1"/>
          </p:cNvSpPr>
          <p:nvPr>
            <p:ph sz="half" idx="15"/>
          </p:nvPr>
        </p:nvSpPr>
        <p:spPr/>
        <p:txBody>
          <a:bodyPr/>
          <a:lstStyle/>
          <a:p>
            <a:r>
              <a:rPr lang="zh-TW" altLang="en-US" smtClean="0"/>
              <a:t>本研究</a:t>
            </a:r>
            <a:endParaRPr lang="zh-TW" altLang="en-US" dirty="0"/>
          </a:p>
        </p:txBody>
      </p:sp>
    </p:spTree>
    <p:extLst>
      <p:ext uri="{BB962C8B-B14F-4D97-AF65-F5344CB8AC3E}">
        <p14:creationId xmlns:p14="http://schemas.microsoft.com/office/powerpoint/2010/main" val="2539027778"/>
      </p:ext>
    </p:extLst>
  </p:cSld>
  <p:clrMapOvr>
    <a:masterClrMapping/>
  </p:clrMapOvr>
  <mc:AlternateContent xmlns:mc="http://schemas.openxmlformats.org/markup-compatibility/2006" xmlns:p14="http://schemas.microsoft.com/office/powerpoint/2010/main">
    <mc:Choice Requires="p14">
      <p:transition spd="med" p14:dur="700" advTm="124220">
        <p:fade/>
      </p:transition>
    </mc:Choice>
    <mc:Fallback xmlns="">
      <p:transition spd="med" advTm="124220">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內容版面配置區 5"/>
          <p:cNvGraphicFramePr>
            <a:graphicFrameLocks noGrp="1"/>
          </p:cNvGraphicFramePr>
          <p:nvPr>
            <p:ph idx="1"/>
            <p:extLst>
              <p:ext uri="{D42A27DB-BD31-4B8C-83A1-F6EECF244321}">
                <p14:modId xmlns:p14="http://schemas.microsoft.com/office/powerpoint/2010/main" val="2841941690"/>
              </p:ext>
            </p:extLst>
          </p:nvPr>
        </p:nvGraphicFramePr>
        <p:xfrm>
          <a:off x="1042988" y="2205038"/>
          <a:ext cx="8101012" cy="18002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日期版面配置區 3"/>
          <p:cNvSpPr>
            <a:spLocks noGrp="1"/>
          </p:cNvSpPr>
          <p:nvPr>
            <p:ph type="dt" sz="half" idx="10"/>
          </p:nvPr>
        </p:nvSpPr>
        <p:spPr/>
        <p:txBody>
          <a:bodyPr/>
          <a:lstStyle/>
          <a:p>
            <a:fld id="{C7B88D61-439F-4D42-8898-6034EA76197E}" type="datetime8">
              <a:rPr lang="en-US" altLang="zh-TW" smtClean="0"/>
              <a:pPr/>
              <a:t>7/24/2015 9:03 AM</a:t>
            </a:fld>
            <a:endParaRPr lang="zh-TW" altLang="en-US"/>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27</a:t>
            </a:fld>
            <a:endParaRPr lang="zh-TW" altLang="en-US"/>
          </a:p>
        </p:txBody>
      </p:sp>
    </p:spTree>
    <p:extLst>
      <p:ext uri="{BB962C8B-B14F-4D97-AF65-F5344CB8AC3E}">
        <p14:creationId xmlns:p14="http://schemas.microsoft.com/office/powerpoint/2010/main" val="2840234072"/>
      </p:ext>
    </p:extLst>
  </p:cSld>
  <p:clrMapOvr>
    <a:masterClrMapping/>
  </p:clrMapOvr>
  <mc:AlternateContent xmlns:mc="http://schemas.openxmlformats.org/markup-compatibility/2006" xmlns:p14="http://schemas.microsoft.com/office/powerpoint/2010/main">
    <mc:Choice Requires="p14">
      <p:transition spd="med" p14:dur="700" advTm="3310">
        <p:fade/>
      </p:transition>
    </mc:Choice>
    <mc:Fallback xmlns="">
      <p:transition spd="med" advTm="3310">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結論</a:t>
            </a:r>
            <a:endParaRPr lang="zh-TW" altLang="en-US" dirty="0"/>
          </a:p>
        </p:txBody>
      </p:sp>
      <p:graphicFrame>
        <p:nvGraphicFramePr>
          <p:cNvPr id="6" name="內容版面配置區 5"/>
          <p:cNvGraphicFramePr>
            <a:graphicFrameLocks noGrp="1"/>
          </p:cNvGraphicFramePr>
          <p:nvPr>
            <p:ph idx="1"/>
            <p:extLst>
              <p:ext uri="{D42A27DB-BD31-4B8C-83A1-F6EECF244321}">
                <p14:modId xmlns:p14="http://schemas.microsoft.com/office/powerpoint/2010/main" val="4008504153"/>
              </p:ext>
            </p:extLst>
          </p:nvPr>
        </p:nvGraphicFramePr>
        <p:xfrm>
          <a:off x="1187450" y="1196975"/>
          <a:ext cx="7776602" cy="4926862"/>
        </p:xfrm>
        <a:graphic>
          <a:graphicData uri="http://schemas.openxmlformats.org/drawingml/2006/table">
            <a:tbl>
              <a:tblPr firstRow="1" firstCol="1" bandRow="1">
                <a:tableStyleId>{69012ECD-51FC-41F1-AA8D-1B2483CD663E}</a:tableStyleId>
              </a:tblPr>
              <a:tblGrid>
                <a:gridCol w="753273"/>
                <a:gridCol w="5892212"/>
                <a:gridCol w="1131117"/>
              </a:tblGrid>
              <a:tr h="739151">
                <a:tc>
                  <a:txBody>
                    <a:bodyPr/>
                    <a:lstStyle/>
                    <a:p>
                      <a:pPr indent="127000" algn="ctr" hangingPunct="0">
                        <a:lnSpc>
                          <a:spcPct val="100000"/>
                        </a:lnSpc>
                        <a:spcAft>
                          <a:spcPts val="0"/>
                        </a:spcAft>
                      </a:pPr>
                      <a:r>
                        <a:rPr lang="zh-TW" sz="2200" b="0" i="0" kern="100" baseline="0" dirty="0" smtClean="0">
                          <a:effectLst/>
                          <a:latin typeface="Times New Roman" panose="02020603050405020304" pitchFamily="18" charset="0"/>
                          <a:ea typeface="微軟正黑體" panose="020B0604030504040204" pitchFamily="34" charset="-120"/>
                        </a:rPr>
                        <a:t>研究</a:t>
                      </a:r>
                      <a:endParaRPr lang="en-US" altLang="zh-TW" sz="2200" b="0" i="0" kern="100" baseline="0" dirty="0" smtClean="0">
                        <a:effectLst/>
                        <a:latin typeface="Times New Roman" panose="02020603050405020304" pitchFamily="18" charset="0"/>
                        <a:ea typeface="微軟正黑體" panose="020B0604030504040204" pitchFamily="34" charset="-120"/>
                      </a:endParaRPr>
                    </a:p>
                    <a:p>
                      <a:pPr indent="127000" algn="ctr" hangingPunct="0">
                        <a:lnSpc>
                          <a:spcPct val="100000"/>
                        </a:lnSpc>
                        <a:spcAft>
                          <a:spcPts val="0"/>
                        </a:spcAft>
                      </a:pPr>
                      <a:r>
                        <a:rPr lang="zh-TW" sz="2200" b="0" i="0" kern="100" baseline="0" dirty="0" smtClean="0">
                          <a:effectLst/>
                          <a:latin typeface="Times New Roman" panose="02020603050405020304" pitchFamily="18" charset="0"/>
                          <a:ea typeface="微軟正黑體" panose="020B0604030504040204" pitchFamily="34" charset="-120"/>
                        </a:rPr>
                        <a:t>假設</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12861" marR="12861" marT="0" marB="0" anchor="ctr">
                    <a:solidFill>
                      <a:srgbClr val="031BC9"/>
                    </a:solidFill>
                  </a:tcPr>
                </a:tc>
                <a:tc>
                  <a:txBody>
                    <a:bodyPr/>
                    <a:lstStyle/>
                    <a:p>
                      <a:pPr indent="127000" algn="ctr" hangingPunct="0">
                        <a:lnSpc>
                          <a:spcPct val="100000"/>
                        </a:lnSpc>
                        <a:spcAft>
                          <a:spcPts val="0"/>
                        </a:spcAft>
                      </a:pPr>
                      <a:r>
                        <a:rPr lang="zh-TW" sz="2200" b="0" i="0" kern="100" baseline="0" dirty="0">
                          <a:effectLst/>
                          <a:latin typeface="Times New Roman" panose="02020603050405020304" pitchFamily="18" charset="0"/>
                          <a:ea typeface="微軟正黑體" panose="020B0604030504040204" pitchFamily="34" charset="-120"/>
                        </a:rPr>
                        <a:t>內容</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12861" marR="12861" marT="0" marB="0" anchor="ctr">
                    <a:solidFill>
                      <a:srgbClr val="031BC9"/>
                    </a:solidFill>
                  </a:tcPr>
                </a:tc>
                <a:tc>
                  <a:txBody>
                    <a:bodyPr/>
                    <a:lstStyle/>
                    <a:p>
                      <a:pPr indent="127000" algn="ctr" hangingPunct="0">
                        <a:lnSpc>
                          <a:spcPct val="100000"/>
                        </a:lnSpc>
                        <a:spcAft>
                          <a:spcPts val="0"/>
                        </a:spcAft>
                      </a:pPr>
                      <a:r>
                        <a:rPr lang="zh-TW" sz="2200" b="0" i="0" kern="100" baseline="0" dirty="0" smtClean="0">
                          <a:effectLst/>
                          <a:latin typeface="Times New Roman" panose="02020603050405020304" pitchFamily="18" charset="0"/>
                          <a:ea typeface="微軟正黑體" panose="020B0604030504040204" pitchFamily="34" charset="-120"/>
                        </a:rPr>
                        <a:t>結</a:t>
                      </a:r>
                      <a:r>
                        <a:rPr lang="zh-TW" altLang="en-US" sz="2200" b="0" i="0" kern="100" baseline="0" dirty="0" smtClean="0">
                          <a:effectLst/>
                          <a:latin typeface="Times New Roman" panose="02020603050405020304" pitchFamily="18" charset="0"/>
                          <a:ea typeface="微軟正黑體" panose="020B0604030504040204" pitchFamily="34" charset="-120"/>
                        </a:rPr>
                        <a:t>論</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12861" marR="12861" marT="0" marB="0" anchor="ctr">
                    <a:solidFill>
                      <a:srgbClr val="031BC9"/>
                    </a:solidFill>
                  </a:tcPr>
                </a:tc>
              </a:tr>
              <a:tr h="732221">
                <a:tc>
                  <a:txBody>
                    <a:bodyPr/>
                    <a:lstStyle/>
                    <a:p>
                      <a:pPr indent="127000" algn="ctr" hangingPunct="0">
                        <a:lnSpc>
                          <a:spcPct val="150000"/>
                        </a:lnSpc>
                        <a:spcAft>
                          <a:spcPts val="0"/>
                        </a:spcAft>
                      </a:pPr>
                      <a:r>
                        <a:rPr lang="en-US" sz="2200" b="0" i="0" kern="100" baseline="0" dirty="0">
                          <a:effectLst/>
                          <a:latin typeface="Times New Roman" panose="02020603050405020304" pitchFamily="18" charset="0"/>
                          <a:ea typeface="微軟正黑體" panose="020B0604030504040204" pitchFamily="34" charset="-120"/>
                        </a:rPr>
                        <a:t>H1</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2861" marR="12861" marT="0" marB="0" anchor="ctr"/>
                </a:tc>
                <a:tc>
                  <a:txBody>
                    <a:bodyPr/>
                    <a:lstStyle/>
                    <a:p>
                      <a:pPr marL="0" indent="0" algn="l" eaLnBrk="0" hangingPunct="0">
                        <a:lnSpc>
                          <a:spcPct val="150000"/>
                        </a:lnSpc>
                        <a:spcAft>
                          <a:spcPts val="0"/>
                        </a:spcAft>
                      </a:pPr>
                      <a:r>
                        <a:rPr lang="zh-TW" sz="2200" b="0" i="0" kern="100" baseline="0" dirty="0" smtClean="0">
                          <a:effectLst/>
                          <a:latin typeface="Times New Roman" panose="02020603050405020304" pitchFamily="18" charset="0"/>
                          <a:ea typeface="微軟正黑體" panose="020B0604030504040204" pitchFamily="34" charset="-120"/>
                        </a:rPr>
                        <a:t>客觀</a:t>
                      </a:r>
                      <a:r>
                        <a:rPr lang="zh-TW" sz="2200" b="0" i="0" kern="100" baseline="0" dirty="0">
                          <a:effectLst/>
                          <a:latin typeface="Times New Roman" panose="02020603050405020304" pitchFamily="18" charset="0"/>
                          <a:ea typeface="微軟正黑體" panose="020B0604030504040204" pitchFamily="34" charset="-120"/>
                        </a:rPr>
                        <a:t>知識對有機農產品主觀知識具有顯著影響</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12861" marR="12861" marT="0" marB="0" anchor="ctr"/>
                </a:tc>
                <a:tc>
                  <a:txBody>
                    <a:bodyPr/>
                    <a:lstStyle/>
                    <a:p>
                      <a:pPr indent="127000" algn="ctr" hangingPunct="0">
                        <a:lnSpc>
                          <a:spcPct val="100000"/>
                        </a:lnSpc>
                        <a:spcAft>
                          <a:spcPts val="0"/>
                        </a:spcAft>
                        <a:tabLst>
                          <a:tab pos="243840" algn="dec"/>
                        </a:tabLst>
                      </a:pPr>
                      <a:r>
                        <a:rPr lang="zh-TW" sz="2200" b="0" i="0" kern="100" baseline="0" dirty="0" smtClean="0">
                          <a:effectLst/>
                          <a:latin typeface="Times New Roman" panose="02020603050405020304" pitchFamily="18" charset="0"/>
                          <a:ea typeface="微軟正黑體" panose="020B0604030504040204" pitchFamily="34" charset="-120"/>
                        </a:rPr>
                        <a:t>不</a:t>
                      </a:r>
                      <a:r>
                        <a:rPr lang="zh-TW" sz="2200" b="0" i="0" kern="100" baseline="0" dirty="0">
                          <a:effectLst/>
                          <a:latin typeface="Times New Roman" panose="02020603050405020304" pitchFamily="18" charset="0"/>
                          <a:ea typeface="微軟正黑體" panose="020B0604030504040204" pitchFamily="34" charset="-120"/>
                        </a:rPr>
                        <a:t>成立</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12861" marR="12861" marT="0" marB="0" anchor="ctr"/>
                </a:tc>
              </a:tr>
              <a:tr h="691098">
                <a:tc>
                  <a:txBody>
                    <a:bodyPr/>
                    <a:lstStyle/>
                    <a:p>
                      <a:pPr indent="127000" algn="ctr" hangingPunct="0">
                        <a:lnSpc>
                          <a:spcPct val="150000"/>
                        </a:lnSpc>
                        <a:spcAft>
                          <a:spcPts val="0"/>
                        </a:spcAft>
                      </a:pPr>
                      <a:r>
                        <a:rPr lang="en-US" sz="2200" b="0" i="0" kern="100" baseline="0" dirty="0">
                          <a:effectLst/>
                          <a:latin typeface="Times New Roman" panose="02020603050405020304" pitchFamily="18" charset="0"/>
                          <a:ea typeface="微軟正黑體" panose="020B0604030504040204" pitchFamily="34" charset="-120"/>
                        </a:rPr>
                        <a:t>H2</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2861" marR="12861" marT="0" marB="0" anchor="ctr"/>
                </a:tc>
                <a:tc>
                  <a:txBody>
                    <a:bodyPr/>
                    <a:lstStyle/>
                    <a:p>
                      <a:pPr marL="0" indent="0" algn="l" eaLnBrk="0" hangingPunct="0">
                        <a:lnSpc>
                          <a:spcPct val="150000"/>
                        </a:lnSpc>
                        <a:spcAft>
                          <a:spcPts val="0"/>
                        </a:spcAft>
                      </a:pPr>
                      <a:r>
                        <a:rPr lang="zh-TW" sz="2200" b="0" i="0" kern="100" baseline="0" dirty="0" smtClean="0">
                          <a:effectLst/>
                          <a:latin typeface="Times New Roman" panose="02020603050405020304" pitchFamily="18" charset="0"/>
                          <a:ea typeface="微軟正黑體" panose="020B0604030504040204" pitchFamily="34" charset="-120"/>
                        </a:rPr>
                        <a:t>主觀</a:t>
                      </a:r>
                      <a:r>
                        <a:rPr lang="zh-TW" sz="2200" b="0" i="0" kern="100" baseline="0" dirty="0">
                          <a:effectLst/>
                          <a:latin typeface="Times New Roman" panose="02020603050405020304" pitchFamily="18" charset="0"/>
                          <a:ea typeface="微軟正黑體" panose="020B0604030504040204" pitchFamily="34" charset="-120"/>
                        </a:rPr>
                        <a:t>知識對有機農產品態度具有顯著影響</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12861" marR="12861" marT="0" marB="0" anchor="ctr"/>
                </a:tc>
                <a:tc>
                  <a:txBody>
                    <a:bodyPr/>
                    <a:lstStyle/>
                    <a:p>
                      <a:pPr indent="127000" algn="ctr" hangingPunct="0">
                        <a:lnSpc>
                          <a:spcPct val="100000"/>
                        </a:lnSpc>
                        <a:spcAft>
                          <a:spcPts val="0"/>
                        </a:spcAft>
                        <a:tabLst>
                          <a:tab pos="243840" algn="dec"/>
                        </a:tabLst>
                      </a:pPr>
                      <a:r>
                        <a:rPr lang="zh-TW" sz="2200" b="0" i="0" kern="100" baseline="0" dirty="0" smtClean="0">
                          <a:effectLst/>
                          <a:latin typeface="Times New Roman" panose="02020603050405020304" pitchFamily="18" charset="0"/>
                          <a:ea typeface="微軟正黑體" panose="020B0604030504040204" pitchFamily="34" charset="-120"/>
                        </a:rPr>
                        <a:t>成立</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12861" marR="12861" marT="0" marB="0" anchor="ctr"/>
                </a:tc>
              </a:tr>
              <a:tr h="691098">
                <a:tc>
                  <a:txBody>
                    <a:bodyPr/>
                    <a:lstStyle/>
                    <a:p>
                      <a:pPr indent="127000" algn="ctr" hangingPunct="0">
                        <a:lnSpc>
                          <a:spcPct val="150000"/>
                        </a:lnSpc>
                        <a:spcAft>
                          <a:spcPts val="0"/>
                        </a:spcAft>
                      </a:pPr>
                      <a:r>
                        <a:rPr lang="en-US" sz="2200" b="0" i="0" kern="100" baseline="0" dirty="0">
                          <a:effectLst/>
                          <a:latin typeface="Times New Roman" panose="02020603050405020304" pitchFamily="18" charset="0"/>
                          <a:ea typeface="微軟正黑體" panose="020B0604030504040204" pitchFamily="34" charset="-120"/>
                        </a:rPr>
                        <a:t>H3</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2861" marR="12861" marT="0" marB="0" anchor="ctr"/>
                </a:tc>
                <a:tc>
                  <a:txBody>
                    <a:bodyPr/>
                    <a:lstStyle/>
                    <a:p>
                      <a:pPr marL="0" indent="0" algn="l" eaLnBrk="0" hangingPunct="0">
                        <a:lnSpc>
                          <a:spcPct val="150000"/>
                        </a:lnSpc>
                        <a:spcAft>
                          <a:spcPts val="0"/>
                        </a:spcAft>
                      </a:pPr>
                      <a:r>
                        <a:rPr lang="zh-TW" sz="2200" b="0" i="0" kern="100" baseline="0" dirty="0" smtClean="0">
                          <a:effectLst/>
                          <a:latin typeface="Times New Roman" panose="02020603050405020304" pitchFamily="18" charset="0"/>
                          <a:ea typeface="微軟正黑體" panose="020B0604030504040204" pitchFamily="34" charset="-120"/>
                        </a:rPr>
                        <a:t>客觀</a:t>
                      </a:r>
                      <a:r>
                        <a:rPr lang="zh-TW" sz="2200" b="0" i="0" kern="100" baseline="0" dirty="0">
                          <a:effectLst/>
                          <a:latin typeface="Times New Roman" panose="02020603050405020304" pitchFamily="18" charset="0"/>
                          <a:ea typeface="微軟正黑體" panose="020B0604030504040204" pitchFamily="34" charset="-120"/>
                        </a:rPr>
                        <a:t>知識對有機農產品態度具有顯著影響</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12861" marR="12861" marT="0" marB="0" anchor="ctr"/>
                </a:tc>
                <a:tc>
                  <a:txBody>
                    <a:bodyPr/>
                    <a:lstStyle/>
                    <a:p>
                      <a:pPr indent="127000" algn="ctr" hangingPunct="0">
                        <a:lnSpc>
                          <a:spcPct val="100000"/>
                        </a:lnSpc>
                        <a:spcAft>
                          <a:spcPts val="0"/>
                        </a:spcAft>
                        <a:tabLst>
                          <a:tab pos="243840" algn="dec"/>
                        </a:tabLst>
                      </a:pPr>
                      <a:r>
                        <a:rPr lang="zh-TW" sz="2200" b="0" i="0" kern="100" baseline="0" dirty="0" smtClean="0">
                          <a:effectLst/>
                          <a:latin typeface="Times New Roman" panose="02020603050405020304" pitchFamily="18" charset="0"/>
                          <a:ea typeface="微軟正黑體" panose="020B0604030504040204" pitchFamily="34" charset="-120"/>
                        </a:rPr>
                        <a:t>成立</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12861" marR="12861" marT="0" marB="0" anchor="ctr"/>
                </a:tc>
              </a:tr>
              <a:tr h="691098">
                <a:tc>
                  <a:txBody>
                    <a:bodyPr/>
                    <a:lstStyle/>
                    <a:p>
                      <a:pPr indent="127000" algn="ctr" hangingPunct="0">
                        <a:lnSpc>
                          <a:spcPct val="150000"/>
                        </a:lnSpc>
                        <a:spcAft>
                          <a:spcPts val="0"/>
                        </a:spcAft>
                      </a:pPr>
                      <a:r>
                        <a:rPr lang="en-US" sz="2200" b="0" i="0" kern="100" baseline="0" dirty="0">
                          <a:effectLst/>
                          <a:latin typeface="Times New Roman" panose="02020603050405020304" pitchFamily="18" charset="0"/>
                          <a:ea typeface="微軟正黑體" panose="020B0604030504040204" pitchFamily="34" charset="-120"/>
                        </a:rPr>
                        <a:t>H4</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2861" marR="12861" marT="0" marB="0" anchor="ctr"/>
                </a:tc>
                <a:tc>
                  <a:txBody>
                    <a:bodyPr/>
                    <a:lstStyle/>
                    <a:p>
                      <a:pPr marL="0" indent="0" algn="l" eaLnBrk="0" hangingPunct="0">
                        <a:lnSpc>
                          <a:spcPct val="150000"/>
                        </a:lnSpc>
                        <a:spcAft>
                          <a:spcPts val="0"/>
                        </a:spcAft>
                      </a:pPr>
                      <a:r>
                        <a:rPr lang="zh-TW" sz="2200" b="0" i="0" kern="100" baseline="0" dirty="0" smtClean="0">
                          <a:effectLst/>
                          <a:latin typeface="Times New Roman" panose="02020603050405020304" pitchFamily="18" charset="0"/>
                          <a:ea typeface="微軟正黑體" panose="020B0604030504040204" pitchFamily="34" charset="-120"/>
                        </a:rPr>
                        <a:t>主觀</a:t>
                      </a:r>
                      <a:r>
                        <a:rPr lang="zh-TW" sz="2200" b="0" i="0" kern="100" baseline="0" dirty="0">
                          <a:effectLst/>
                          <a:latin typeface="Times New Roman" panose="02020603050405020304" pitchFamily="18" charset="0"/>
                          <a:ea typeface="微軟正黑體" panose="020B0604030504040204" pitchFamily="34" charset="-120"/>
                        </a:rPr>
                        <a:t>知識對有機農產品消費量具有顯著影響</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12861" marR="12861" marT="0" marB="0" anchor="ctr"/>
                </a:tc>
                <a:tc>
                  <a:txBody>
                    <a:bodyPr/>
                    <a:lstStyle/>
                    <a:p>
                      <a:pPr indent="127000" algn="ctr" hangingPunct="0">
                        <a:lnSpc>
                          <a:spcPct val="100000"/>
                        </a:lnSpc>
                        <a:spcAft>
                          <a:spcPts val="0"/>
                        </a:spcAft>
                        <a:tabLst>
                          <a:tab pos="243840" algn="dec"/>
                        </a:tabLst>
                      </a:pPr>
                      <a:r>
                        <a:rPr lang="zh-TW" sz="2200" b="0" i="0" kern="100" baseline="0" dirty="0" smtClean="0">
                          <a:effectLst/>
                          <a:latin typeface="Times New Roman" panose="02020603050405020304" pitchFamily="18" charset="0"/>
                          <a:ea typeface="微軟正黑體" panose="020B0604030504040204" pitchFamily="34" charset="-120"/>
                        </a:rPr>
                        <a:t>成立</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12861" marR="12861" marT="0" marB="0" anchor="ctr"/>
                </a:tc>
              </a:tr>
              <a:tr h="691098">
                <a:tc>
                  <a:txBody>
                    <a:bodyPr/>
                    <a:lstStyle/>
                    <a:p>
                      <a:pPr indent="127000" algn="ctr" hangingPunct="0">
                        <a:lnSpc>
                          <a:spcPct val="150000"/>
                        </a:lnSpc>
                        <a:spcAft>
                          <a:spcPts val="0"/>
                        </a:spcAft>
                      </a:pPr>
                      <a:r>
                        <a:rPr lang="en-US" sz="2200" b="0" i="0" kern="100" baseline="0" dirty="0">
                          <a:effectLst/>
                          <a:latin typeface="Times New Roman" panose="02020603050405020304" pitchFamily="18" charset="0"/>
                          <a:ea typeface="微軟正黑體" panose="020B0604030504040204" pitchFamily="34" charset="-120"/>
                        </a:rPr>
                        <a:t>H5</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2861" marR="12861" marT="0" marB="0" anchor="ctr"/>
                </a:tc>
                <a:tc>
                  <a:txBody>
                    <a:bodyPr/>
                    <a:lstStyle/>
                    <a:p>
                      <a:pPr marL="0" indent="0" algn="l" eaLnBrk="0" hangingPunct="0">
                        <a:lnSpc>
                          <a:spcPct val="150000"/>
                        </a:lnSpc>
                        <a:spcAft>
                          <a:spcPts val="0"/>
                        </a:spcAft>
                      </a:pPr>
                      <a:r>
                        <a:rPr lang="zh-TW" sz="2200" b="0" i="0" kern="100" baseline="0" dirty="0" smtClean="0">
                          <a:effectLst/>
                          <a:latin typeface="Times New Roman" panose="02020603050405020304" pitchFamily="18" charset="0"/>
                          <a:ea typeface="微軟正黑體" panose="020B0604030504040204" pitchFamily="34" charset="-120"/>
                        </a:rPr>
                        <a:t>客觀</a:t>
                      </a:r>
                      <a:r>
                        <a:rPr lang="zh-TW" sz="2200" b="0" i="0" kern="100" baseline="0" dirty="0">
                          <a:effectLst/>
                          <a:latin typeface="Times New Roman" panose="02020603050405020304" pitchFamily="18" charset="0"/>
                          <a:ea typeface="微軟正黑體" panose="020B0604030504040204" pitchFamily="34" charset="-120"/>
                        </a:rPr>
                        <a:t>知識對有機農產品消費量具有顯著影響</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12861" marR="12861" marT="0" marB="0" anchor="ctr"/>
                </a:tc>
                <a:tc>
                  <a:txBody>
                    <a:bodyPr/>
                    <a:lstStyle/>
                    <a:p>
                      <a:pPr indent="127000" algn="ctr" hangingPunct="0">
                        <a:lnSpc>
                          <a:spcPct val="100000"/>
                        </a:lnSpc>
                        <a:spcAft>
                          <a:spcPts val="0"/>
                        </a:spcAft>
                        <a:tabLst>
                          <a:tab pos="243840" algn="dec"/>
                        </a:tabLst>
                      </a:pPr>
                      <a:r>
                        <a:rPr lang="zh-TW" sz="2200" b="0" i="0" kern="100" baseline="0" dirty="0" smtClean="0">
                          <a:effectLst/>
                          <a:latin typeface="Times New Roman" panose="02020603050405020304" pitchFamily="18" charset="0"/>
                          <a:ea typeface="微軟正黑體" panose="020B0604030504040204" pitchFamily="34" charset="-120"/>
                        </a:rPr>
                        <a:t>不</a:t>
                      </a:r>
                      <a:r>
                        <a:rPr lang="zh-TW" sz="2200" b="0" i="0" kern="100" baseline="0" dirty="0">
                          <a:effectLst/>
                          <a:latin typeface="Times New Roman" panose="02020603050405020304" pitchFamily="18" charset="0"/>
                          <a:ea typeface="微軟正黑體" panose="020B0604030504040204" pitchFamily="34" charset="-120"/>
                        </a:rPr>
                        <a:t>成立</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12861" marR="12861" marT="0" marB="0" anchor="ctr"/>
                </a:tc>
              </a:tr>
              <a:tr h="691098">
                <a:tc>
                  <a:txBody>
                    <a:bodyPr/>
                    <a:lstStyle/>
                    <a:p>
                      <a:pPr indent="127000" algn="ctr" hangingPunct="0">
                        <a:lnSpc>
                          <a:spcPct val="150000"/>
                        </a:lnSpc>
                        <a:spcAft>
                          <a:spcPts val="0"/>
                        </a:spcAft>
                      </a:pPr>
                      <a:r>
                        <a:rPr lang="en-US" sz="2200" b="0" i="0" kern="100" baseline="0" dirty="0">
                          <a:effectLst/>
                          <a:latin typeface="Times New Roman" panose="02020603050405020304" pitchFamily="18" charset="0"/>
                          <a:ea typeface="微軟正黑體" panose="020B0604030504040204" pitchFamily="34" charset="-120"/>
                        </a:rPr>
                        <a:t>H6</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2861" marR="12861" marT="0" marB="0" anchor="ctr"/>
                </a:tc>
                <a:tc>
                  <a:txBody>
                    <a:bodyPr/>
                    <a:lstStyle/>
                    <a:p>
                      <a:pPr marL="0" indent="0" algn="l" eaLnBrk="0" hangingPunct="0">
                        <a:lnSpc>
                          <a:spcPct val="150000"/>
                        </a:lnSpc>
                        <a:spcAft>
                          <a:spcPts val="0"/>
                        </a:spcAft>
                      </a:pPr>
                      <a:r>
                        <a:rPr lang="zh-TW" sz="2200" b="0" i="0" kern="100" baseline="0" dirty="0" smtClean="0">
                          <a:effectLst/>
                          <a:latin typeface="Times New Roman" panose="02020603050405020304" pitchFamily="18" charset="0"/>
                          <a:ea typeface="微軟正黑體" panose="020B0604030504040204" pitchFamily="34" charset="-120"/>
                        </a:rPr>
                        <a:t>態度</a:t>
                      </a:r>
                      <a:r>
                        <a:rPr lang="zh-TW" sz="2200" b="0" i="0" kern="100" baseline="0" dirty="0">
                          <a:effectLst/>
                          <a:latin typeface="Times New Roman" panose="02020603050405020304" pitchFamily="18" charset="0"/>
                          <a:ea typeface="微軟正黑體" panose="020B0604030504040204" pitchFamily="34" charset="-120"/>
                        </a:rPr>
                        <a:t>對有機農產品消費量具有顯著影響</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12861" marR="12861" marT="0" marB="0" anchor="ctr"/>
                </a:tc>
                <a:tc>
                  <a:txBody>
                    <a:bodyPr/>
                    <a:lstStyle/>
                    <a:p>
                      <a:pPr indent="127000" algn="ctr" hangingPunct="0">
                        <a:lnSpc>
                          <a:spcPct val="100000"/>
                        </a:lnSpc>
                        <a:spcAft>
                          <a:spcPts val="0"/>
                        </a:spcAft>
                        <a:tabLst>
                          <a:tab pos="243840" algn="dec"/>
                        </a:tabLst>
                      </a:pPr>
                      <a:r>
                        <a:rPr lang="zh-TW" sz="2200" b="0" i="0" kern="100" baseline="0" dirty="0" smtClean="0">
                          <a:effectLst/>
                          <a:latin typeface="Times New Roman" panose="02020603050405020304" pitchFamily="18" charset="0"/>
                          <a:ea typeface="微軟正黑體" panose="020B0604030504040204" pitchFamily="34" charset="-120"/>
                        </a:rPr>
                        <a:t>成立</a:t>
                      </a:r>
                      <a:endParaRPr lang="zh-TW" sz="2200" b="0" i="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12861" marR="12861" marT="0" marB="0" anchor="ctr"/>
                </a:tc>
              </a:tr>
            </a:tbl>
          </a:graphicData>
        </a:graphic>
      </p:graphicFrame>
      <p:sp>
        <p:nvSpPr>
          <p:cNvPr id="4" name="日期版面配置區 3"/>
          <p:cNvSpPr>
            <a:spLocks noGrp="1"/>
          </p:cNvSpPr>
          <p:nvPr>
            <p:ph type="dt" sz="half" idx="10"/>
          </p:nvPr>
        </p:nvSpPr>
        <p:spPr/>
        <p:txBody>
          <a:bodyPr/>
          <a:lstStyle/>
          <a:p>
            <a:fld id="{C3D54FC5-9084-44B7-9F5C-E6D5F468DE35}" type="datetime8">
              <a:rPr lang="en-US" altLang="zh-TW" smtClean="0"/>
              <a:pPr/>
              <a:t>7/24/2015 9:03 AM</a:t>
            </a:fld>
            <a:endParaRPr lang="zh-TW" altLang="en-US"/>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28</a:t>
            </a:fld>
            <a:endParaRPr lang="zh-TW" altLang="en-US"/>
          </a:p>
        </p:txBody>
      </p:sp>
    </p:spTree>
    <p:extLst>
      <p:ext uri="{BB962C8B-B14F-4D97-AF65-F5344CB8AC3E}">
        <p14:creationId xmlns:p14="http://schemas.microsoft.com/office/powerpoint/2010/main" val="3154973318"/>
      </p:ext>
    </p:extLst>
  </p:cSld>
  <p:clrMapOvr>
    <a:masterClrMapping/>
  </p:clrMapOvr>
  <mc:AlternateContent xmlns:mc="http://schemas.openxmlformats.org/markup-compatibility/2006" xmlns:p14="http://schemas.microsoft.com/office/powerpoint/2010/main">
    <mc:Choice Requires="p14">
      <p:transition spd="med" p14:dur="700" advTm="16228">
        <p:fade/>
      </p:transition>
    </mc:Choice>
    <mc:Fallback xmlns="">
      <p:transition spd="med" advTm="16228">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建議</a:t>
            </a:r>
            <a:endParaRPr lang="zh-TW" altLang="en-US" dirty="0"/>
          </a:p>
        </p:txBody>
      </p:sp>
      <p:graphicFrame>
        <p:nvGraphicFramePr>
          <p:cNvPr id="6" name="內容版面配置區 3"/>
          <p:cNvGraphicFramePr>
            <a:graphicFrameLocks noGrp="1"/>
          </p:cNvGraphicFramePr>
          <p:nvPr>
            <p:ph idx="1"/>
            <p:extLst>
              <p:ext uri="{D42A27DB-BD31-4B8C-83A1-F6EECF244321}">
                <p14:modId xmlns:p14="http://schemas.microsoft.com/office/powerpoint/2010/main" val="2966840232"/>
              </p:ext>
            </p:extLst>
          </p:nvPr>
        </p:nvGraphicFramePr>
        <p:xfrm>
          <a:off x="1187450" y="1196975"/>
          <a:ext cx="7777163" cy="51847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日期版面配置區 3"/>
          <p:cNvSpPr>
            <a:spLocks noGrp="1"/>
          </p:cNvSpPr>
          <p:nvPr>
            <p:ph type="dt" sz="half" idx="10"/>
          </p:nvPr>
        </p:nvSpPr>
        <p:spPr/>
        <p:txBody>
          <a:bodyPr/>
          <a:lstStyle/>
          <a:p>
            <a:fld id="{9399E097-D32B-424D-9B25-02DDFCB290A9}" type="datetime8">
              <a:rPr lang="en-US" altLang="zh-TW" smtClean="0"/>
              <a:pPr/>
              <a:t>7/24/2015 9:03 AM</a:t>
            </a:fld>
            <a:endParaRPr lang="zh-TW" altLang="en-US" dirty="0"/>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29</a:t>
            </a:fld>
            <a:endParaRPr lang="zh-TW" altLang="en-US"/>
          </a:p>
        </p:txBody>
      </p:sp>
    </p:spTree>
    <p:extLst>
      <p:ext uri="{BB962C8B-B14F-4D97-AF65-F5344CB8AC3E}">
        <p14:creationId xmlns:p14="http://schemas.microsoft.com/office/powerpoint/2010/main" val="3518372542"/>
      </p:ext>
    </p:extLst>
  </p:cSld>
  <p:clrMapOvr>
    <a:masterClrMapping/>
  </p:clrMapOvr>
  <mc:AlternateContent xmlns:mc="http://schemas.openxmlformats.org/markup-compatibility/2006" xmlns:p14="http://schemas.microsoft.com/office/powerpoint/2010/main">
    <mc:Choice Requires="p14">
      <p:transition spd="med" p14:dur="700" advTm="7706">
        <p:fade/>
      </p:transition>
    </mc:Choice>
    <mc:Fallback xmlns="">
      <p:transition spd="med" advTm="7706">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台灣食品安全事件列表</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1087460398"/>
              </p:ext>
            </p:extLst>
          </p:nvPr>
        </p:nvGraphicFramePr>
        <p:xfrm>
          <a:off x="1187450" y="1196975"/>
          <a:ext cx="7777879" cy="5040459"/>
        </p:xfrm>
        <a:graphic>
          <a:graphicData uri="http://schemas.openxmlformats.org/drawingml/2006/table">
            <a:tbl>
              <a:tblPr firstRow="1" firstCol="1" bandRow="1">
                <a:tableStyleId>{17292A2E-F333-43FB-9621-5CBBE7FDCDCB}</a:tableStyleId>
              </a:tblPr>
              <a:tblGrid>
                <a:gridCol w="1373654"/>
                <a:gridCol w="6404225"/>
              </a:tblGrid>
              <a:tr h="560051">
                <a:tc>
                  <a:txBody>
                    <a:bodyPr/>
                    <a:lstStyle/>
                    <a:p>
                      <a:pPr marL="0" indent="0" algn="ctr" hangingPunct="0">
                        <a:lnSpc>
                          <a:spcPct val="100000"/>
                        </a:lnSpc>
                        <a:spcAft>
                          <a:spcPts val="0"/>
                        </a:spcAft>
                      </a:pPr>
                      <a:r>
                        <a:rPr lang="zh-TW" altLang="en-US" sz="2800" b="0" kern="100" baseline="0" dirty="0" smtClean="0">
                          <a:effectLst/>
                          <a:latin typeface="Times New Roman" panose="02020603050405020304" pitchFamily="18" charset="0"/>
                          <a:ea typeface="微軟正黑體" panose="020B0604030504040204" pitchFamily="34" charset="-120"/>
                        </a:rPr>
                        <a:t>年度</a:t>
                      </a:r>
                      <a:endParaRPr lang="zh-TW" sz="2800" b="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4010" marR="4010" marT="0" marB="0" anchor="ctr">
                    <a:solidFill>
                      <a:srgbClr val="031BC9"/>
                    </a:solidFill>
                  </a:tcPr>
                </a:tc>
                <a:tc>
                  <a:txBody>
                    <a:bodyPr/>
                    <a:lstStyle/>
                    <a:p>
                      <a:pPr marL="0" marR="0" indent="0" algn="ctr" defTabSz="914400" rtl="0" eaLnBrk="1" fontAlgn="auto" latinLnBrk="0" hangingPunct="0">
                        <a:lnSpc>
                          <a:spcPct val="100000"/>
                        </a:lnSpc>
                        <a:spcBef>
                          <a:spcPts val="0"/>
                        </a:spcBef>
                        <a:spcAft>
                          <a:spcPts val="0"/>
                        </a:spcAft>
                        <a:buClrTx/>
                        <a:buSzTx/>
                        <a:buFontTx/>
                        <a:buNone/>
                        <a:tabLst/>
                        <a:defRPr/>
                      </a:pPr>
                      <a:r>
                        <a:rPr lang="zh-TW" altLang="en-US" sz="2800" b="0" kern="100" baseline="0" dirty="0" smtClean="0">
                          <a:effectLst/>
                          <a:latin typeface="Times New Roman" panose="02020603050405020304" pitchFamily="18" charset="0"/>
                          <a:ea typeface="微軟正黑體" panose="020B0604030504040204" pitchFamily="34" charset="-120"/>
                        </a:rPr>
                        <a:t>事件</a:t>
                      </a:r>
                      <a:endParaRPr lang="zh-TW" sz="2800" b="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4010" marR="4010" marT="0" marB="0" anchor="ctr">
                    <a:solidFill>
                      <a:srgbClr val="031BC9"/>
                    </a:solidFill>
                  </a:tcPr>
                </a:tc>
              </a:tr>
              <a:tr h="560051">
                <a:tc>
                  <a:txBody>
                    <a:bodyPr/>
                    <a:lstStyle/>
                    <a:p>
                      <a:pPr marL="0" indent="0" algn="ctr" hangingPunct="0">
                        <a:lnSpc>
                          <a:spcPct val="100000"/>
                        </a:lnSpc>
                        <a:spcAft>
                          <a:spcPts val="0"/>
                        </a:spcAft>
                      </a:pPr>
                      <a:r>
                        <a:rPr lang="en-US" sz="2800" b="0" kern="100" baseline="0" dirty="0" smtClean="0">
                          <a:effectLst/>
                          <a:latin typeface="Times New Roman" panose="02020603050405020304" pitchFamily="18" charset="0"/>
                          <a:ea typeface="微軟正黑體" panose="020B0604030504040204" pitchFamily="34" charset="-120"/>
                        </a:rPr>
                        <a:t>2009</a:t>
                      </a:r>
                      <a:endParaRPr lang="zh-TW" sz="28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4010" marR="4010" marT="0" marB="0" anchor="ctr"/>
                </a:tc>
                <a:tc>
                  <a:txBody>
                    <a:bodyPr/>
                    <a:lstStyle/>
                    <a:p>
                      <a:pPr marL="0" marR="0" indent="0" algn="l" defTabSz="914400" rtl="0" eaLnBrk="1" fontAlgn="auto" latinLnBrk="0" hangingPunct="0">
                        <a:lnSpc>
                          <a:spcPct val="100000"/>
                        </a:lnSpc>
                        <a:spcBef>
                          <a:spcPts val="0"/>
                        </a:spcBef>
                        <a:spcAft>
                          <a:spcPts val="0"/>
                        </a:spcAft>
                        <a:buClrTx/>
                        <a:buSzTx/>
                        <a:buFontTx/>
                        <a:buNone/>
                        <a:tabLst/>
                        <a:defRPr/>
                      </a:pPr>
                      <a:r>
                        <a:rPr lang="zh-TW" sz="2800" b="0" kern="100" baseline="0" dirty="0">
                          <a:effectLst/>
                          <a:latin typeface="Times New Roman" panose="02020603050405020304" pitchFamily="18" charset="0"/>
                          <a:ea typeface="微軟正黑體" panose="020B0604030504040204" pitchFamily="34" charset="-120"/>
                        </a:rPr>
                        <a:t>菜脯含福</a:t>
                      </a:r>
                      <a:r>
                        <a:rPr lang="zh-TW" sz="2800" b="0" kern="100" baseline="0" dirty="0" smtClean="0">
                          <a:effectLst/>
                          <a:latin typeface="Times New Roman" panose="02020603050405020304" pitchFamily="18" charset="0"/>
                          <a:ea typeface="微軟正黑體" panose="020B0604030504040204" pitchFamily="34" charset="-120"/>
                        </a:rPr>
                        <a:t>馬林</a:t>
                      </a:r>
                      <a:r>
                        <a:rPr lang="zh-TW" altLang="en-US" sz="2800" b="0" kern="100" baseline="0" dirty="0" smtClean="0">
                          <a:effectLst/>
                          <a:latin typeface="Times New Roman" panose="02020603050405020304" pitchFamily="18" charset="0"/>
                          <a:ea typeface="微軟正黑體" panose="020B0604030504040204" pitchFamily="34" charset="-120"/>
                        </a:rPr>
                        <a:t>和</a:t>
                      </a:r>
                      <a:r>
                        <a:rPr lang="zh-TW" altLang="zh-TW" sz="2800" b="0" kern="100" baseline="0" dirty="0" smtClean="0">
                          <a:effectLst/>
                          <a:latin typeface="Times New Roman" panose="02020603050405020304" pitchFamily="18" charset="0"/>
                          <a:ea typeface="微軟正黑體" panose="020B0604030504040204" pitchFamily="34" charset="-120"/>
                        </a:rPr>
                        <a:t>麥當勞油炸油含重金屬</a:t>
                      </a:r>
                      <a:endParaRPr lang="zh-TW" sz="2800" b="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4010" marR="4010" marT="0" marB="0" anchor="ctr"/>
                </a:tc>
              </a:tr>
              <a:tr h="560051">
                <a:tc>
                  <a:txBody>
                    <a:bodyPr/>
                    <a:lstStyle/>
                    <a:p>
                      <a:pPr marL="0" indent="0" algn="ctr" hangingPunct="0">
                        <a:lnSpc>
                          <a:spcPct val="100000"/>
                        </a:lnSpc>
                        <a:spcAft>
                          <a:spcPts val="0"/>
                        </a:spcAft>
                      </a:pPr>
                      <a:r>
                        <a:rPr lang="en-US" sz="2800" b="0" kern="100" baseline="0" dirty="0" smtClean="0">
                          <a:effectLst/>
                          <a:latin typeface="Times New Roman" panose="02020603050405020304" pitchFamily="18" charset="0"/>
                          <a:ea typeface="微軟正黑體" panose="020B0604030504040204" pitchFamily="34" charset="-120"/>
                        </a:rPr>
                        <a:t>2010</a:t>
                      </a:r>
                      <a:endParaRPr lang="zh-TW" sz="28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4010" marR="4010" marT="0" marB="0" anchor="ctr"/>
                </a:tc>
                <a:tc>
                  <a:txBody>
                    <a:bodyPr/>
                    <a:lstStyle/>
                    <a:p>
                      <a:pPr marL="0" indent="0" algn="l" hangingPunct="0">
                        <a:lnSpc>
                          <a:spcPct val="100000"/>
                        </a:lnSpc>
                        <a:spcAft>
                          <a:spcPts val="0"/>
                        </a:spcAft>
                      </a:pPr>
                      <a:r>
                        <a:rPr lang="zh-TW" sz="2800" b="0" kern="100" baseline="0" dirty="0">
                          <a:effectLst/>
                          <a:latin typeface="Times New Roman" panose="02020603050405020304" pitchFamily="18" charset="0"/>
                          <a:ea typeface="微軟正黑體" panose="020B0604030504040204" pitchFamily="34" charset="-120"/>
                        </a:rPr>
                        <a:t>黑心油豆腐</a:t>
                      </a:r>
                      <a:endParaRPr lang="zh-TW" sz="2800" b="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4010" marR="4010" marT="0" marB="0" anchor="ctr"/>
                </a:tc>
              </a:tr>
              <a:tr h="560051">
                <a:tc>
                  <a:txBody>
                    <a:bodyPr/>
                    <a:lstStyle/>
                    <a:p>
                      <a:pPr marL="0" indent="0" algn="ctr" hangingPunct="0">
                        <a:lnSpc>
                          <a:spcPct val="100000"/>
                        </a:lnSpc>
                        <a:spcAft>
                          <a:spcPts val="0"/>
                        </a:spcAft>
                      </a:pPr>
                      <a:r>
                        <a:rPr lang="en-US" sz="2800" b="0" kern="100" baseline="0" dirty="0" smtClean="0">
                          <a:effectLst/>
                          <a:latin typeface="Times New Roman" panose="02020603050405020304" pitchFamily="18" charset="0"/>
                          <a:ea typeface="微軟正黑體" panose="020B0604030504040204" pitchFamily="34" charset="-120"/>
                        </a:rPr>
                        <a:t>2011</a:t>
                      </a:r>
                      <a:endParaRPr lang="zh-TW" sz="28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4010" marR="4010" marT="0" marB="0" anchor="ctr"/>
                </a:tc>
                <a:tc>
                  <a:txBody>
                    <a:bodyPr/>
                    <a:lstStyle/>
                    <a:p>
                      <a:pPr marL="0" marR="0" indent="0" algn="l" defTabSz="914400" rtl="0" eaLnBrk="1" fontAlgn="auto" latinLnBrk="0" hangingPunct="0">
                        <a:lnSpc>
                          <a:spcPct val="100000"/>
                        </a:lnSpc>
                        <a:spcBef>
                          <a:spcPts val="0"/>
                        </a:spcBef>
                        <a:spcAft>
                          <a:spcPts val="0"/>
                        </a:spcAft>
                        <a:buClrTx/>
                        <a:buSzTx/>
                        <a:buFontTx/>
                        <a:buNone/>
                        <a:tabLst/>
                        <a:defRPr/>
                      </a:pPr>
                      <a:r>
                        <a:rPr lang="zh-TW" sz="2800" b="0" kern="100" baseline="0" dirty="0">
                          <a:effectLst/>
                          <a:latin typeface="Times New Roman" panose="02020603050405020304" pitchFamily="18" charset="0"/>
                          <a:ea typeface="微軟正黑體" panose="020B0604030504040204" pitchFamily="34" charset="-120"/>
                        </a:rPr>
                        <a:t>塑化劑污染</a:t>
                      </a:r>
                      <a:r>
                        <a:rPr lang="zh-TW" sz="2800" b="0" kern="100" baseline="0" dirty="0" smtClean="0">
                          <a:effectLst/>
                          <a:latin typeface="Times New Roman" panose="02020603050405020304" pitchFamily="18" charset="0"/>
                          <a:ea typeface="微軟正黑體" panose="020B0604030504040204" pitchFamily="34" charset="-120"/>
                        </a:rPr>
                        <a:t>食品</a:t>
                      </a:r>
                      <a:r>
                        <a:rPr lang="zh-TW" altLang="en-US" sz="2800" b="0" kern="100" baseline="0" dirty="0" smtClean="0">
                          <a:effectLst/>
                          <a:latin typeface="Times New Roman" panose="02020603050405020304" pitchFamily="18" charset="0"/>
                          <a:ea typeface="微軟正黑體" panose="020B0604030504040204" pitchFamily="34" charset="-120"/>
                        </a:rPr>
                        <a:t>以及</a:t>
                      </a:r>
                      <a:r>
                        <a:rPr lang="zh-TW" altLang="zh-TW" sz="2800" b="0" kern="100" baseline="0" dirty="0" smtClean="0">
                          <a:effectLst/>
                          <a:latin typeface="Times New Roman" panose="02020603050405020304" pitchFamily="18" charset="0"/>
                          <a:ea typeface="微軟正黑體" panose="020B0604030504040204" pitchFamily="34" charset="-120"/>
                        </a:rPr>
                        <a:t>蔬菜殘留農藥超標</a:t>
                      </a:r>
                      <a:endParaRPr lang="zh-TW" sz="2800" b="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4010" marR="4010" marT="0" marB="0" anchor="ctr"/>
                </a:tc>
              </a:tr>
              <a:tr h="560051">
                <a:tc rowSpan="3">
                  <a:txBody>
                    <a:bodyPr/>
                    <a:lstStyle/>
                    <a:p>
                      <a:pPr marL="0" indent="0" algn="ctr" hangingPunct="0">
                        <a:lnSpc>
                          <a:spcPct val="100000"/>
                        </a:lnSpc>
                        <a:spcAft>
                          <a:spcPts val="0"/>
                        </a:spcAft>
                      </a:pPr>
                      <a:r>
                        <a:rPr lang="en-US" sz="2800" b="0" kern="100" baseline="0" dirty="0" smtClean="0">
                          <a:effectLst/>
                          <a:latin typeface="Times New Roman" panose="02020603050405020304" pitchFamily="18" charset="0"/>
                          <a:ea typeface="微軟正黑體" panose="020B0604030504040204" pitchFamily="34" charset="-120"/>
                        </a:rPr>
                        <a:t>2013</a:t>
                      </a:r>
                      <a:endParaRPr lang="zh-TW" sz="28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4010" marR="4010" marT="0" marB="0" anchor="ctr"/>
                </a:tc>
                <a:tc>
                  <a:txBody>
                    <a:bodyPr/>
                    <a:lstStyle/>
                    <a:p>
                      <a:pPr marL="0" indent="0" algn="l" hangingPunct="0">
                        <a:lnSpc>
                          <a:spcPct val="100000"/>
                        </a:lnSpc>
                        <a:spcAft>
                          <a:spcPts val="0"/>
                        </a:spcAft>
                      </a:pPr>
                      <a:r>
                        <a:rPr lang="zh-TW" sz="2800" b="0" kern="100" baseline="0" dirty="0">
                          <a:effectLst/>
                          <a:latin typeface="Times New Roman" panose="02020603050405020304" pitchFamily="18" charset="0"/>
                          <a:ea typeface="微軟正黑體" panose="020B0604030504040204" pitchFamily="34" charset="-120"/>
                        </a:rPr>
                        <a:t>毒</a:t>
                      </a:r>
                      <a:r>
                        <a:rPr lang="zh-TW" sz="2800" b="0" kern="100" baseline="0" dirty="0" smtClean="0">
                          <a:effectLst/>
                          <a:latin typeface="Times New Roman" panose="02020603050405020304" pitchFamily="18" charset="0"/>
                          <a:ea typeface="微軟正黑體" panose="020B0604030504040204" pitchFamily="34" charset="-120"/>
                        </a:rPr>
                        <a:t>澱粉</a:t>
                      </a:r>
                      <a:r>
                        <a:rPr lang="zh-TW" altLang="en-US" sz="2800" b="0" kern="100" baseline="0" dirty="0" smtClean="0">
                          <a:effectLst/>
                          <a:latin typeface="Times New Roman" panose="02020603050405020304" pitchFamily="18" charset="0"/>
                          <a:ea typeface="微軟正黑體" panose="020B0604030504040204" pitchFamily="34" charset="-120"/>
                        </a:rPr>
                        <a:t>和毒布丁</a:t>
                      </a:r>
                      <a:endParaRPr lang="zh-TW" sz="2800" b="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4010" marR="4010" marT="0" marB="0" anchor="ctr"/>
                </a:tc>
              </a:tr>
              <a:tr h="560051">
                <a:tc vMerge="1">
                  <a:txBody>
                    <a:bodyPr/>
                    <a:lstStyle/>
                    <a:p>
                      <a:pPr marL="0" indent="0" algn="ctr" hangingPunct="0">
                        <a:lnSpc>
                          <a:spcPct val="100000"/>
                        </a:lnSpc>
                        <a:spcAft>
                          <a:spcPts val="0"/>
                        </a:spcAft>
                      </a:pPr>
                      <a:endParaRPr lang="zh-TW" sz="2800" b="0" kern="100" dirty="0">
                        <a:solidFill>
                          <a:schemeClr val="tx1"/>
                        </a:solidFill>
                        <a:effectLst/>
                        <a:latin typeface="Times New Roman" panose="02020603050405020304" pitchFamily="18" charset="0"/>
                        <a:ea typeface="+mj-ea"/>
                        <a:cs typeface="Times New Roman" panose="02020603050405020304" pitchFamily="18" charset="0"/>
                      </a:endParaRPr>
                    </a:p>
                  </a:txBody>
                  <a:tcPr marL="4176" marR="4176" marT="0" marB="0" anchor="ctr"/>
                </a:tc>
                <a:tc>
                  <a:txBody>
                    <a:bodyPr/>
                    <a:lstStyle/>
                    <a:p>
                      <a:pPr marL="0" indent="0" algn="l" hangingPunct="0">
                        <a:lnSpc>
                          <a:spcPct val="100000"/>
                        </a:lnSpc>
                        <a:spcAft>
                          <a:spcPts val="0"/>
                        </a:spcAft>
                      </a:pPr>
                      <a:r>
                        <a:rPr lang="zh-TW" sz="2800" b="0" kern="100" baseline="0" dirty="0">
                          <a:effectLst/>
                          <a:latin typeface="Times New Roman" panose="02020603050405020304" pitchFamily="18" charset="0"/>
                          <a:ea typeface="微軟正黑體" panose="020B0604030504040204" pitchFamily="34" charset="-120"/>
                        </a:rPr>
                        <a:t>蘿蔔乾含防腐劑</a:t>
                      </a:r>
                      <a:endParaRPr lang="zh-TW" sz="2800" b="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4010" marR="4010" marT="0" marB="0" anchor="ctr"/>
                </a:tc>
              </a:tr>
              <a:tr h="560051">
                <a:tc vMerge="1">
                  <a:txBody>
                    <a:bodyPr/>
                    <a:lstStyle/>
                    <a:p>
                      <a:pPr marL="0" indent="0" algn="ctr" hangingPunct="0">
                        <a:lnSpc>
                          <a:spcPct val="100000"/>
                        </a:lnSpc>
                        <a:spcAft>
                          <a:spcPts val="0"/>
                        </a:spcAft>
                      </a:pPr>
                      <a:endParaRPr lang="zh-TW" sz="2800" b="0" kern="100" dirty="0">
                        <a:solidFill>
                          <a:schemeClr val="tx1"/>
                        </a:solidFill>
                        <a:effectLst/>
                        <a:latin typeface="Times New Roman" panose="02020603050405020304" pitchFamily="18" charset="0"/>
                        <a:ea typeface="+mj-ea"/>
                        <a:cs typeface="Times New Roman" panose="02020603050405020304" pitchFamily="18" charset="0"/>
                      </a:endParaRPr>
                    </a:p>
                  </a:txBody>
                  <a:tcPr marL="4176" marR="4176" marT="0" marB="0" anchor="ctr"/>
                </a:tc>
                <a:tc>
                  <a:txBody>
                    <a:bodyPr/>
                    <a:lstStyle/>
                    <a:p>
                      <a:pPr marL="0" indent="0" algn="l" hangingPunct="0">
                        <a:lnSpc>
                          <a:spcPct val="100000"/>
                        </a:lnSpc>
                        <a:spcAft>
                          <a:spcPts val="0"/>
                        </a:spcAft>
                      </a:pPr>
                      <a:r>
                        <a:rPr lang="zh-TW" sz="2800" b="0" kern="100" baseline="0" dirty="0">
                          <a:effectLst/>
                          <a:latin typeface="Times New Roman" panose="02020603050405020304" pitchFamily="18" charset="0"/>
                          <a:ea typeface="微軟正黑體" panose="020B0604030504040204" pitchFamily="34" charset="-120"/>
                        </a:rPr>
                        <a:t>食用油添加</a:t>
                      </a:r>
                      <a:r>
                        <a:rPr lang="zh-TW" sz="2800" b="0" kern="100" baseline="0" dirty="0" smtClean="0">
                          <a:effectLst/>
                          <a:latin typeface="Times New Roman" panose="02020603050405020304" pitchFamily="18" charset="0"/>
                          <a:ea typeface="微軟正黑體" panose="020B0604030504040204" pitchFamily="34" charset="-120"/>
                        </a:rPr>
                        <a:t>低成本</a:t>
                      </a:r>
                      <a:r>
                        <a:rPr lang="zh-TW" altLang="en-US" sz="2800" b="0" kern="100" baseline="0" dirty="0" smtClean="0">
                          <a:effectLst/>
                          <a:latin typeface="Times New Roman" panose="02020603050405020304" pitchFamily="18" charset="0"/>
                          <a:ea typeface="微軟正黑體" panose="020B0604030504040204" pitchFamily="34" charset="-120"/>
                        </a:rPr>
                        <a:t>葵花油</a:t>
                      </a:r>
                      <a:r>
                        <a:rPr lang="zh-TW" sz="2800" b="0" kern="100" baseline="0" dirty="0" smtClean="0">
                          <a:effectLst/>
                          <a:latin typeface="Times New Roman" panose="02020603050405020304" pitchFamily="18" charset="0"/>
                          <a:ea typeface="微軟正黑體" panose="020B0604030504040204" pitchFamily="34" charset="-120"/>
                        </a:rPr>
                        <a:t>和</a:t>
                      </a:r>
                      <a:r>
                        <a:rPr lang="zh-TW" altLang="en-US" sz="2800" b="0" kern="100" baseline="0" dirty="0" smtClean="0">
                          <a:effectLst/>
                          <a:latin typeface="Times New Roman" panose="02020603050405020304" pitchFamily="18" charset="0"/>
                          <a:ea typeface="微軟正黑體" panose="020B0604030504040204" pitchFamily="34" charset="-120"/>
                        </a:rPr>
                        <a:t>棉籽油</a:t>
                      </a:r>
                      <a:endParaRPr lang="zh-TW" sz="2800" b="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4010" marR="4010" marT="0" marB="0" anchor="ctr"/>
                </a:tc>
              </a:tr>
              <a:tr h="560051">
                <a:tc>
                  <a:txBody>
                    <a:bodyPr/>
                    <a:lstStyle/>
                    <a:p>
                      <a:pPr marL="0" indent="0" algn="ctr" hangingPunct="0">
                        <a:lnSpc>
                          <a:spcPct val="100000"/>
                        </a:lnSpc>
                        <a:spcAft>
                          <a:spcPts val="0"/>
                        </a:spcAft>
                      </a:pPr>
                      <a:r>
                        <a:rPr lang="en-US" sz="2800" b="0" kern="100" baseline="0" dirty="0" smtClean="0">
                          <a:effectLst/>
                          <a:latin typeface="Times New Roman" panose="02020603050405020304" pitchFamily="18" charset="0"/>
                          <a:ea typeface="微軟正黑體" panose="020B0604030504040204" pitchFamily="34" charset="-120"/>
                        </a:rPr>
                        <a:t>2014</a:t>
                      </a:r>
                      <a:endParaRPr lang="zh-TW" sz="28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4010" marR="4010" marT="0" marB="0" anchor="ctr"/>
                </a:tc>
                <a:tc>
                  <a:txBody>
                    <a:bodyPr/>
                    <a:lstStyle/>
                    <a:p>
                      <a:pPr marL="0" indent="0" algn="l" hangingPunct="0">
                        <a:lnSpc>
                          <a:spcPct val="100000"/>
                        </a:lnSpc>
                        <a:spcAft>
                          <a:spcPts val="0"/>
                        </a:spcAft>
                      </a:pPr>
                      <a:r>
                        <a:rPr lang="zh-TW" sz="2800" b="0" kern="100" baseline="0" dirty="0">
                          <a:effectLst/>
                          <a:latin typeface="Times New Roman" panose="02020603050405020304" pitchFamily="18" charset="0"/>
                          <a:ea typeface="微軟正黑體" panose="020B0604030504040204" pitchFamily="34" charset="-120"/>
                        </a:rPr>
                        <a:t>鼎</a:t>
                      </a:r>
                      <a:r>
                        <a:rPr lang="zh-TW" sz="2800" b="0" kern="100" baseline="0" dirty="0" smtClean="0">
                          <a:effectLst/>
                          <a:latin typeface="Times New Roman" panose="02020603050405020304" pitchFamily="18" charset="0"/>
                          <a:ea typeface="微軟正黑體" panose="020B0604030504040204" pitchFamily="34" charset="-120"/>
                        </a:rPr>
                        <a:t>王</a:t>
                      </a:r>
                      <a:r>
                        <a:rPr lang="zh-TW" altLang="en-US" sz="2800" b="0" u="none" strike="noStrike" kern="100" baseline="0" dirty="0" smtClean="0">
                          <a:effectLst/>
                          <a:latin typeface="Times New Roman" panose="02020603050405020304" pitchFamily="18" charset="0"/>
                          <a:ea typeface="微軟正黑體" panose="020B0604030504040204" pitchFamily="34" charset="-120"/>
                        </a:rPr>
                        <a:t>麻辣鍋</a:t>
                      </a:r>
                      <a:r>
                        <a:rPr lang="zh-TW" sz="2800" b="0" kern="100" baseline="0" dirty="0" smtClean="0">
                          <a:effectLst/>
                          <a:latin typeface="Times New Roman" panose="02020603050405020304" pitchFamily="18" charset="0"/>
                          <a:ea typeface="微軟正黑體" panose="020B0604030504040204" pitchFamily="34" charset="-120"/>
                        </a:rPr>
                        <a:t>湯</a:t>
                      </a:r>
                      <a:r>
                        <a:rPr lang="zh-TW" sz="2800" b="0" kern="100" baseline="0" dirty="0">
                          <a:effectLst/>
                          <a:latin typeface="Times New Roman" panose="02020603050405020304" pitchFamily="18" charset="0"/>
                          <a:ea typeface="微軟正黑體" panose="020B0604030504040204" pitchFamily="34" charset="-120"/>
                        </a:rPr>
                        <a:t>頭由大骨粉和雞湯塊混製</a:t>
                      </a:r>
                      <a:endParaRPr lang="zh-TW" sz="2800" b="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4010" marR="4010" marT="0" marB="0" anchor="ctr"/>
                </a:tc>
              </a:tr>
              <a:tr h="560051">
                <a:tc>
                  <a:txBody>
                    <a:bodyPr/>
                    <a:lstStyle/>
                    <a:p>
                      <a:pPr marL="0" indent="0" algn="ctr" hangingPunct="0">
                        <a:lnSpc>
                          <a:spcPct val="100000"/>
                        </a:lnSpc>
                        <a:spcAft>
                          <a:spcPts val="0"/>
                        </a:spcAft>
                      </a:pPr>
                      <a:r>
                        <a:rPr lang="en-US" sz="2800" b="0" kern="100" baseline="0" dirty="0" smtClean="0">
                          <a:effectLst/>
                          <a:latin typeface="Times New Roman" panose="02020603050405020304" pitchFamily="18" charset="0"/>
                          <a:ea typeface="微軟正黑體" panose="020B0604030504040204" pitchFamily="34" charset="-120"/>
                        </a:rPr>
                        <a:t>2015</a:t>
                      </a:r>
                      <a:endParaRPr lang="zh-TW" sz="28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4010" marR="4010" marT="0" marB="0" anchor="ctr"/>
                </a:tc>
                <a:tc>
                  <a:txBody>
                    <a:bodyPr/>
                    <a:lstStyle/>
                    <a:p>
                      <a:pPr marL="0" indent="0" algn="l" hangingPunct="0">
                        <a:lnSpc>
                          <a:spcPct val="100000"/>
                        </a:lnSpc>
                        <a:spcAft>
                          <a:spcPts val="0"/>
                        </a:spcAft>
                      </a:pPr>
                      <a:r>
                        <a:rPr lang="zh-TW" sz="2800" b="0" kern="100" baseline="0" dirty="0">
                          <a:effectLst/>
                          <a:latin typeface="Times New Roman" panose="02020603050405020304" pitchFamily="18" charset="0"/>
                          <a:ea typeface="微軟正黑體" panose="020B0604030504040204" pitchFamily="34" charset="-120"/>
                        </a:rPr>
                        <a:t>手搖飲料店茶類飲料殘留農藥超標</a:t>
                      </a:r>
                      <a:endParaRPr lang="zh-TW" sz="2800" b="0" kern="100" baseline="0" dirty="0">
                        <a:solidFill>
                          <a:schemeClr val="tx1"/>
                        </a:solidFill>
                        <a:effectLst/>
                        <a:latin typeface="Times New Roman" panose="02020603050405020304" pitchFamily="18" charset="0"/>
                        <a:ea typeface="微軟正黑體" panose="020B0604030504040204" pitchFamily="34" charset="-120"/>
                        <a:cs typeface="Times New Roman"/>
                      </a:endParaRPr>
                    </a:p>
                  </a:txBody>
                  <a:tcPr marL="4010" marR="4010" marT="0" marB="0" anchor="ctr"/>
                </a:tc>
              </a:tr>
            </a:tbl>
          </a:graphicData>
        </a:graphic>
      </p:graphicFrame>
      <p:sp>
        <p:nvSpPr>
          <p:cNvPr id="6" name="日期版面配置區 5"/>
          <p:cNvSpPr>
            <a:spLocks noGrp="1"/>
          </p:cNvSpPr>
          <p:nvPr>
            <p:ph type="dt" sz="half" idx="10"/>
          </p:nvPr>
        </p:nvSpPr>
        <p:spPr/>
        <p:txBody>
          <a:bodyPr/>
          <a:lstStyle/>
          <a:p>
            <a:fld id="{FC3A7505-3F6F-4ABF-8C63-2E85864C9B4A}" type="datetime8">
              <a:rPr lang="en-US" altLang="zh-TW" smtClean="0"/>
              <a:pPr/>
              <a:t>7/24/2015 9:03 AM</a:t>
            </a:fld>
            <a:endParaRPr lang="zh-TW" altLang="en-US"/>
          </a:p>
        </p:txBody>
      </p:sp>
      <p:sp>
        <p:nvSpPr>
          <p:cNvPr id="7" name="投影片編號版面配置區 6"/>
          <p:cNvSpPr>
            <a:spLocks noGrp="1"/>
          </p:cNvSpPr>
          <p:nvPr>
            <p:ph type="sldNum" sz="quarter" idx="12"/>
          </p:nvPr>
        </p:nvSpPr>
        <p:spPr/>
        <p:txBody>
          <a:bodyPr/>
          <a:lstStyle/>
          <a:p>
            <a:fld id="{2DD8A973-C883-434E-8DF7-F6C70AB02386}" type="slidenum">
              <a:rPr lang="zh-TW" altLang="en-US" smtClean="0"/>
              <a:pPr/>
              <a:t>3</a:t>
            </a:fld>
            <a:endParaRPr lang="zh-TW" altLang="en-US"/>
          </a:p>
        </p:txBody>
      </p:sp>
    </p:spTree>
    <p:extLst>
      <p:ext uri="{BB962C8B-B14F-4D97-AF65-F5344CB8AC3E}">
        <p14:creationId xmlns:p14="http://schemas.microsoft.com/office/powerpoint/2010/main" val="2250399385"/>
      </p:ext>
    </p:extLst>
  </p:cSld>
  <p:clrMapOvr>
    <a:masterClrMapping/>
  </p:clrMapOvr>
  <mc:AlternateContent xmlns:mc="http://schemas.openxmlformats.org/markup-compatibility/2006" xmlns:p14="http://schemas.microsoft.com/office/powerpoint/2010/main">
    <mc:Choice Requires="p14">
      <p:transition spd="med" p14:dur="700" advTm="19132">
        <p:fade/>
      </p:transition>
    </mc:Choice>
    <mc:Fallback xmlns="">
      <p:transition spd="med" advTm="19132">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lvl="0"/>
            <a:r>
              <a:rPr lang="zh-TW" altLang="en-US" smtClean="0"/>
              <a:t>對高雄市政府和農政單位建議</a:t>
            </a:r>
            <a:r>
              <a:rPr lang="en-US" altLang="zh-TW" smtClean="0"/>
              <a:t>(</a:t>
            </a:r>
            <a:r>
              <a:rPr lang="zh-TW" altLang="en-US" smtClean="0"/>
              <a:t>產</a:t>
            </a:r>
            <a:r>
              <a:rPr lang="en-US" altLang="zh-TW" smtClean="0"/>
              <a:t>)</a:t>
            </a:r>
            <a:endParaRPr lang="zh-TW" altLang="en-US" dirty="0"/>
          </a:p>
        </p:txBody>
      </p:sp>
      <p:sp>
        <p:nvSpPr>
          <p:cNvPr id="3" name="內容版面配置區 2"/>
          <p:cNvSpPr>
            <a:spLocks noGrp="1"/>
          </p:cNvSpPr>
          <p:nvPr>
            <p:ph idx="1"/>
          </p:nvPr>
        </p:nvSpPr>
        <p:spPr/>
        <p:txBody>
          <a:bodyPr/>
          <a:lstStyle/>
          <a:p>
            <a:r>
              <a:rPr lang="zh-TW" altLang="en-US" dirty="0" smtClean="0">
                <a:solidFill>
                  <a:srgbClr val="FF0000"/>
                </a:solidFill>
              </a:rPr>
              <a:t>第一線生產人員</a:t>
            </a:r>
            <a:endParaRPr lang="en-US" altLang="zh-TW" dirty="0" smtClean="0">
              <a:solidFill>
                <a:srgbClr val="FF0000"/>
              </a:solidFill>
            </a:endParaRPr>
          </a:p>
          <a:p>
            <a:pPr lvl="1"/>
            <a:r>
              <a:rPr lang="zh-TW" altLang="en-US" dirty="0" smtClean="0"/>
              <a:t>秉持良心以</a:t>
            </a:r>
            <a:r>
              <a:rPr lang="zh-TW" altLang="en-US" dirty="0" smtClean="0">
                <a:solidFill>
                  <a:srgbClr val="FF0000"/>
                </a:solidFill>
              </a:rPr>
              <a:t>有機農法</a:t>
            </a:r>
            <a:r>
              <a:rPr lang="zh-TW" altLang="en-US" dirty="0" smtClean="0"/>
              <a:t>從事耕作，鞏固消費者對有機農產品認同和信心</a:t>
            </a:r>
            <a:endParaRPr lang="en-US" altLang="zh-TW" dirty="0" smtClean="0"/>
          </a:p>
          <a:p>
            <a:r>
              <a:rPr lang="zh-TW" altLang="en-US" dirty="0" smtClean="0">
                <a:solidFill>
                  <a:srgbClr val="FF0000"/>
                </a:solidFill>
              </a:rPr>
              <a:t>第一線銷售人員</a:t>
            </a:r>
            <a:endParaRPr lang="en-US" altLang="zh-TW" dirty="0" smtClean="0">
              <a:solidFill>
                <a:srgbClr val="FF0000"/>
              </a:solidFill>
            </a:endParaRPr>
          </a:p>
          <a:p>
            <a:pPr lvl="1"/>
            <a:r>
              <a:rPr lang="zh-TW" altLang="en-US" dirty="0" smtClean="0"/>
              <a:t>培養銷售人員之</a:t>
            </a:r>
            <a:r>
              <a:rPr lang="zh-TW" altLang="en-US" dirty="0" smtClean="0">
                <a:solidFill>
                  <a:srgbClr val="FF0000"/>
                </a:solidFill>
              </a:rPr>
              <a:t>有機專業知識和資訊</a:t>
            </a:r>
            <a:r>
              <a:rPr lang="zh-TW" altLang="en-US" dirty="0" smtClean="0"/>
              <a:t>，藉由銷售過程傳遞有機正確資訊和有機理念讓消費者對有機農產品更瞭解更安心</a:t>
            </a:r>
            <a:endParaRPr lang="en-US" altLang="zh-TW" dirty="0" smtClean="0"/>
          </a:p>
        </p:txBody>
      </p:sp>
      <p:sp>
        <p:nvSpPr>
          <p:cNvPr id="4" name="日期版面配置區 3"/>
          <p:cNvSpPr>
            <a:spLocks noGrp="1"/>
          </p:cNvSpPr>
          <p:nvPr>
            <p:ph type="dt" sz="half" idx="10"/>
          </p:nvPr>
        </p:nvSpPr>
        <p:spPr/>
        <p:txBody>
          <a:bodyPr/>
          <a:lstStyle/>
          <a:p>
            <a:fld id="{56261A54-CFA8-4369-9D69-C26585B57A02}" type="datetime8">
              <a:rPr lang="en-US" altLang="zh-TW" smtClean="0"/>
              <a:pPr/>
              <a:t>7/24/2015 9:03 AM</a:t>
            </a:fld>
            <a:endParaRPr lang="zh-TW" altLang="en-US"/>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30</a:t>
            </a:fld>
            <a:endParaRPr lang="zh-TW" altLang="en-US"/>
          </a:p>
        </p:txBody>
      </p:sp>
    </p:spTree>
    <p:extLst>
      <p:ext uri="{BB962C8B-B14F-4D97-AF65-F5344CB8AC3E}">
        <p14:creationId xmlns:p14="http://schemas.microsoft.com/office/powerpoint/2010/main" val="2016806767"/>
      </p:ext>
    </p:extLst>
  </p:cSld>
  <p:clrMapOvr>
    <a:masterClrMapping/>
  </p:clrMapOvr>
  <mc:AlternateContent xmlns:mc="http://schemas.openxmlformats.org/markup-compatibility/2006" xmlns:p14="http://schemas.microsoft.com/office/powerpoint/2010/main">
    <mc:Choice Requires="p14">
      <p:transition spd="med" p14:dur="700" advTm="51867">
        <p:fade/>
      </p:transition>
    </mc:Choice>
    <mc:Fallback xmlns="">
      <p:transition spd="med" advTm="51867">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對高雄市政府和農政單位建議</a:t>
            </a:r>
            <a:r>
              <a:rPr lang="en-US" altLang="zh-TW" smtClean="0"/>
              <a:t>(</a:t>
            </a:r>
            <a:r>
              <a:rPr lang="zh-TW" altLang="en-US" smtClean="0"/>
              <a:t>官</a:t>
            </a:r>
            <a:r>
              <a:rPr lang="en-US" altLang="zh-TW" smtClean="0"/>
              <a:t>)</a:t>
            </a:r>
            <a:endParaRPr lang="zh-TW" altLang="en-US" dirty="0"/>
          </a:p>
        </p:txBody>
      </p:sp>
      <p:sp>
        <p:nvSpPr>
          <p:cNvPr id="3" name="內容版面配置區 2"/>
          <p:cNvSpPr>
            <a:spLocks noGrp="1"/>
          </p:cNvSpPr>
          <p:nvPr>
            <p:ph idx="1"/>
          </p:nvPr>
        </p:nvSpPr>
        <p:spPr/>
        <p:txBody>
          <a:bodyPr/>
          <a:lstStyle/>
          <a:p>
            <a:r>
              <a:rPr lang="zh-TW" altLang="en-US" dirty="0" smtClean="0"/>
              <a:t>政</a:t>
            </a:r>
            <a:r>
              <a:rPr lang="zh-TW" altLang="zh-TW" dirty="0" smtClean="0"/>
              <a:t>府單位應攜手共同加強宣導，</a:t>
            </a:r>
            <a:r>
              <a:rPr lang="zh-TW" altLang="en-US" dirty="0" smtClean="0"/>
              <a:t>農委會提供</a:t>
            </a:r>
            <a:r>
              <a:rPr lang="zh-TW" altLang="zh-TW" dirty="0" smtClean="0"/>
              <a:t>正確</a:t>
            </a:r>
            <a:r>
              <a:rPr lang="zh-TW" altLang="en-US" dirty="0" smtClean="0">
                <a:solidFill>
                  <a:srgbClr val="FF0000"/>
                </a:solidFill>
              </a:rPr>
              <a:t>有機資訊</a:t>
            </a:r>
            <a:r>
              <a:rPr lang="zh-TW" altLang="en-US" dirty="0" smtClean="0"/>
              <a:t>和</a:t>
            </a:r>
            <a:r>
              <a:rPr lang="zh-TW" altLang="en-US" dirty="0" smtClean="0">
                <a:solidFill>
                  <a:srgbClr val="FF0000"/>
                </a:solidFill>
              </a:rPr>
              <a:t>有機數據</a:t>
            </a:r>
            <a:r>
              <a:rPr lang="zh-TW" altLang="en-US" dirty="0" smtClean="0"/>
              <a:t>以及</a:t>
            </a:r>
            <a:r>
              <a:rPr lang="zh-TW" altLang="en-US" dirty="0" smtClean="0">
                <a:solidFill>
                  <a:srgbClr val="FF0000"/>
                </a:solidFill>
              </a:rPr>
              <a:t>驗證公信力</a:t>
            </a:r>
            <a:r>
              <a:rPr lang="zh-TW" altLang="en-US" dirty="0" smtClean="0"/>
              <a:t>，</a:t>
            </a:r>
            <a:r>
              <a:rPr lang="zh-TW" altLang="zh-TW" dirty="0" smtClean="0"/>
              <a:t>並加以</a:t>
            </a:r>
            <a:r>
              <a:rPr lang="zh-TW" altLang="en-US" dirty="0" smtClean="0"/>
              <a:t>宣</a:t>
            </a:r>
            <a:r>
              <a:rPr lang="zh-TW" altLang="zh-TW" dirty="0" smtClean="0"/>
              <a:t>導</a:t>
            </a:r>
            <a:r>
              <a:rPr lang="zh-TW" altLang="en-US" dirty="0" smtClean="0"/>
              <a:t>如何辨識</a:t>
            </a:r>
            <a:r>
              <a:rPr lang="zh-TW" altLang="zh-TW" dirty="0" smtClean="0"/>
              <a:t>有機農產品</a:t>
            </a:r>
            <a:r>
              <a:rPr lang="zh-TW" altLang="en-US" dirty="0" smtClean="0"/>
              <a:t>，更應時常更新有機資訊網站讓消費者搜尋有機資訊更便利</a:t>
            </a:r>
            <a:endParaRPr lang="en-US" altLang="zh-TW" dirty="0" smtClean="0"/>
          </a:p>
          <a:p>
            <a:r>
              <a:rPr lang="zh-TW" altLang="en-US" dirty="0" smtClean="0"/>
              <a:t>建議高雄市政府</a:t>
            </a:r>
            <a:r>
              <a:rPr lang="zh-TW" altLang="zh-TW" dirty="0" smtClean="0"/>
              <a:t>加強製作相關</a:t>
            </a:r>
            <a:r>
              <a:rPr lang="zh-TW" altLang="zh-TW" dirty="0" smtClean="0">
                <a:solidFill>
                  <a:srgbClr val="FF0000"/>
                </a:solidFill>
              </a:rPr>
              <a:t>宣導短片</a:t>
            </a:r>
            <a:r>
              <a:rPr lang="zh-TW" altLang="zh-TW" dirty="0" smtClean="0"/>
              <a:t>、</a:t>
            </a:r>
            <a:r>
              <a:rPr lang="zh-TW" altLang="en-US" dirty="0" smtClean="0"/>
              <a:t>利用</a:t>
            </a:r>
            <a:r>
              <a:rPr lang="zh-TW" altLang="en-US" dirty="0" smtClean="0">
                <a:solidFill>
                  <a:srgbClr val="FF0000"/>
                </a:solidFill>
              </a:rPr>
              <a:t>媒體傳播</a:t>
            </a:r>
            <a:r>
              <a:rPr lang="zh-TW" altLang="en-US" dirty="0" smtClean="0"/>
              <a:t>透過</a:t>
            </a:r>
            <a:r>
              <a:rPr lang="zh-TW" altLang="zh-TW" dirty="0" smtClean="0">
                <a:solidFill>
                  <a:srgbClr val="FF0000"/>
                </a:solidFill>
              </a:rPr>
              <a:t>節慶</a:t>
            </a:r>
            <a:r>
              <a:rPr lang="zh-TW" altLang="en-US" dirty="0" smtClean="0">
                <a:solidFill>
                  <a:srgbClr val="FF0000"/>
                </a:solidFill>
              </a:rPr>
              <a:t>或</a:t>
            </a:r>
            <a:r>
              <a:rPr lang="zh-TW" altLang="zh-TW" dirty="0" smtClean="0">
                <a:solidFill>
                  <a:srgbClr val="FF0000"/>
                </a:solidFill>
              </a:rPr>
              <a:t>美食節活動</a:t>
            </a:r>
            <a:r>
              <a:rPr lang="zh-TW" altLang="en-US" dirty="0" smtClean="0"/>
              <a:t>加以</a:t>
            </a:r>
            <a:r>
              <a:rPr lang="zh-TW" altLang="zh-TW" dirty="0" smtClean="0"/>
              <a:t>推廣有機農產品</a:t>
            </a:r>
            <a:r>
              <a:rPr lang="zh-TW" altLang="en-US" dirty="0" smtClean="0"/>
              <a:t>，讓有機農產品增加</a:t>
            </a:r>
            <a:r>
              <a:rPr lang="zh-TW" altLang="en-US" dirty="0" smtClean="0">
                <a:solidFill>
                  <a:srgbClr val="FF0000"/>
                </a:solidFill>
              </a:rPr>
              <a:t>曝光率</a:t>
            </a:r>
            <a:r>
              <a:rPr lang="zh-TW" altLang="en-US" dirty="0" smtClean="0"/>
              <a:t>和銷售機會</a:t>
            </a:r>
            <a:endParaRPr lang="en-US" altLang="zh-TW" dirty="0" smtClean="0"/>
          </a:p>
        </p:txBody>
      </p:sp>
      <p:sp>
        <p:nvSpPr>
          <p:cNvPr id="4" name="日期版面配置區 3"/>
          <p:cNvSpPr>
            <a:spLocks noGrp="1"/>
          </p:cNvSpPr>
          <p:nvPr>
            <p:ph type="dt" sz="half" idx="10"/>
          </p:nvPr>
        </p:nvSpPr>
        <p:spPr/>
        <p:txBody>
          <a:bodyPr/>
          <a:lstStyle/>
          <a:p>
            <a:fld id="{9399E097-D32B-424D-9B25-02DDFCB290A9}" type="datetime8">
              <a:rPr lang="en-US" altLang="zh-TW" smtClean="0"/>
              <a:pPr/>
              <a:t>7/24/2015 9:03 AM</a:t>
            </a:fld>
            <a:endParaRPr lang="zh-TW" altLang="en-US" dirty="0"/>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31</a:t>
            </a:fld>
            <a:endParaRPr lang="zh-TW" altLang="en-US"/>
          </a:p>
        </p:txBody>
      </p:sp>
    </p:spTree>
    <p:extLst>
      <p:ext uri="{BB962C8B-B14F-4D97-AF65-F5344CB8AC3E}">
        <p14:creationId xmlns:p14="http://schemas.microsoft.com/office/powerpoint/2010/main" val="1002395770"/>
      </p:ext>
    </p:extLst>
  </p:cSld>
  <p:clrMapOvr>
    <a:masterClrMapping/>
  </p:clrMapOvr>
  <mc:AlternateContent xmlns:mc="http://schemas.openxmlformats.org/markup-compatibility/2006" xmlns:p14="http://schemas.microsoft.com/office/powerpoint/2010/main">
    <mc:Choice Requires="p14">
      <p:transition spd="med" p14:dur="700" advTm="38844">
        <p:fade/>
      </p:transition>
    </mc:Choice>
    <mc:Fallback xmlns="">
      <p:transition spd="med" advTm="38844">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對高雄市政府和農政單位建議</a:t>
            </a:r>
            <a:r>
              <a:rPr lang="en-US" altLang="zh-TW" smtClean="0"/>
              <a:t>(</a:t>
            </a:r>
            <a:r>
              <a:rPr lang="zh-TW" altLang="en-US" smtClean="0"/>
              <a:t>學</a:t>
            </a:r>
            <a:r>
              <a:rPr lang="en-US" altLang="zh-TW" smtClean="0"/>
              <a:t>)</a:t>
            </a:r>
            <a:endParaRPr lang="zh-TW" altLang="en-US" dirty="0"/>
          </a:p>
        </p:txBody>
      </p:sp>
      <p:sp>
        <p:nvSpPr>
          <p:cNvPr id="3" name="內容版面配置區 2"/>
          <p:cNvSpPr>
            <a:spLocks noGrp="1"/>
          </p:cNvSpPr>
          <p:nvPr>
            <p:ph idx="1"/>
          </p:nvPr>
        </p:nvSpPr>
        <p:spPr/>
        <p:txBody>
          <a:bodyPr>
            <a:normAutofit fontScale="92500" lnSpcReduction="10000"/>
          </a:bodyPr>
          <a:lstStyle/>
          <a:p>
            <a:r>
              <a:rPr lang="zh-TW" altLang="en-US" smtClean="0"/>
              <a:t>真正要引發社會變革，需要更多的</a:t>
            </a:r>
            <a:r>
              <a:rPr lang="zh-TW" altLang="en-US" smtClean="0">
                <a:solidFill>
                  <a:srgbClr val="FF0000"/>
                </a:solidFill>
              </a:rPr>
              <a:t>教育推廣</a:t>
            </a:r>
            <a:r>
              <a:rPr lang="zh-TW" altLang="en-US" smtClean="0"/>
              <a:t>，建議</a:t>
            </a:r>
            <a:r>
              <a:rPr lang="zh-TW" altLang="zh-TW" smtClean="0"/>
              <a:t>在觀光、餐飲、農業、醫</a:t>
            </a:r>
            <a:r>
              <a:rPr lang="zh-TW" altLang="en-US" smtClean="0"/>
              <a:t>藥</a:t>
            </a:r>
            <a:r>
              <a:rPr lang="zh-TW" altLang="zh-TW" smtClean="0"/>
              <a:t>、休閒等</a:t>
            </a:r>
            <a:r>
              <a:rPr lang="zh-TW" altLang="en-US" smtClean="0"/>
              <a:t>相關</a:t>
            </a:r>
            <a:r>
              <a:rPr lang="zh-TW" altLang="zh-TW" smtClean="0"/>
              <a:t>系所，開設</a:t>
            </a:r>
            <a:r>
              <a:rPr lang="zh-TW" altLang="zh-TW" smtClean="0">
                <a:solidFill>
                  <a:srgbClr val="FF0000"/>
                </a:solidFill>
              </a:rPr>
              <a:t>有機農業專業課程</a:t>
            </a:r>
            <a:r>
              <a:rPr lang="zh-TW" altLang="zh-TW" smtClean="0"/>
              <a:t>，介紹有機農業的相關知識，使有機農業的概念更深入</a:t>
            </a:r>
            <a:r>
              <a:rPr lang="zh-TW" altLang="en-US" smtClean="0"/>
              <a:t>未來的莘莘學子，藉由教育力量帶動社會大眾對有機更深層的認識。同時可藉由</a:t>
            </a:r>
            <a:r>
              <a:rPr lang="zh-TW" altLang="en-US" smtClean="0">
                <a:solidFill>
                  <a:srgbClr val="FF0000"/>
                </a:solidFill>
              </a:rPr>
              <a:t>校園有機日</a:t>
            </a:r>
            <a:r>
              <a:rPr lang="zh-TW" altLang="en-US" smtClean="0"/>
              <a:t>，如</a:t>
            </a:r>
            <a:r>
              <a:rPr lang="zh-TW" altLang="en-US" smtClean="0">
                <a:solidFill>
                  <a:srgbClr val="FF0000"/>
                </a:solidFill>
              </a:rPr>
              <a:t>有機營養午餐推行</a:t>
            </a:r>
            <a:r>
              <a:rPr lang="zh-TW" altLang="en-US" smtClean="0"/>
              <a:t>，潛移默化之下慢慢改變社會大眾的</a:t>
            </a:r>
            <a:r>
              <a:rPr lang="zh-TW" altLang="en-US" smtClean="0">
                <a:solidFill>
                  <a:srgbClr val="FF0000"/>
                </a:solidFill>
              </a:rPr>
              <a:t>膳食習慣</a:t>
            </a:r>
            <a:endParaRPr lang="en-US" altLang="zh-TW" smtClean="0">
              <a:solidFill>
                <a:srgbClr val="FF0000"/>
              </a:solidFill>
            </a:endParaRPr>
          </a:p>
          <a:p>
            <a:endParaRPr lang="en-US" altLang="zh-TW" smtClean="0"/>
          </a:p>
          <a:p>
            <a:r>
              <a:rPr lang="zh-TW" altLang="zh-TW" smtClean="0"/>
              <a:t>消費者方面，更應主動接觸吸收有機農產</a:t>
            </a:r>
            <a:r>
              <a:rPr lang="zh-TW" altLang="en-US" smtClean="0"/>
              <a:t>品相關</a:t>
            </a:r>
            <a:r>
              <a:rPr lang="zh-TW" altLang="zh-TW" smtClean="0"/>
              <a:t>知識，因為在食</a:t>
            </a:r>
            <a:r>
              <a:rPr lang="zh-TW" altLang="en-US" smtClean="0"/>
              <a:t>品</a:t>
            </a:r>
            <a:r>
              <a:rPr lang="zh-TW" altLang="zh-TW" smtClean="0"/>
              <a:t>安</a:t>
            </a:r>
            <a:r>
              <a:rPr lang="zh-TW" altLang="en-US" smtClean="0"/>
              <a:t>全</a:t>
            </a:r>
            <a:r>
              <a:rPr lang="zh-TW" altLang="zh-TW" smtClean="0"/>
              <a:t>頻傳的</a:t>
            </a:r>
            <a:r>
              <a:rPr lang="zh-TW" altLang="en-US" smtClean="0"/>
              <a:t>社會</a:t>
            </a:r>
            <a:r>
              <a:rPr lang="zh-TW" altLang="zh-TW" smtClean="0"/>
              <a:t>，知識</a:t>
            </a:r>
            <a:r>
              <a:rPr lang="zh-TW" altLang="en-US" smtClean="0"/>
              <a:t>即代表</a:t>
            </a:r>
            <a:r>
              <a:rPr lang="zh-TW" altLang="zh-TW" smtClean="0"/>
              <a:t>健康</a:t>
            </a:r>
            <a:r>
              <a:rPr lang="zh-TW" altLang="en-US" smtClean="0"/>
              <a:t>的指標</a:t>
            </a:r>
            <a:endParaRPr lang="zh-TW" altLang="zh-TW" smtClean="0"/>
          </a:p>
          <a:p>
            <a:endParaRPr lang="en-US" altLang="zh-TW" smtClean="0"/>
          </a:p>
          <a:p>
            <a:endParaRPr lang="zh-TW" altLang="en-US" smtClean="0"/>
          </a:p>
          <a:p>
            <a:endParaRPr lang="zh-TW" altLang="en-US" dirty="0"/>
          </a:p>
        </p:txBody>
      </p:sp>
      <p:sp>
        <p:nvSpPr>
          <p:cNvPr id="4" name="日期版面配置區 3"/>
          <p:cNvSpPr>
            <a:spLocks noGrp="1"/>
          </p:cNvSpPr>
          <p:nvPr>
            <p:ph type="dt" sz="half" idx="10"/>
          </p:nvPr>
        </p:nvSpPr>
        <p:spPr/>
        <p:txBody>
          <a:bodyPr/>
          <a:lstStyle/>
          <a:p>
            <a:fld id="{9399E097-D32B-424D-9B25-02DDFCB290A9}" type="datetime8">
              <a:rPr lang="en-US" altLang="zh-TW" smtClean="0"/>
              <a:pPr/>
              <a:t>7/24/2015 9:03 AM</a:t>
            </a:fld>
            <a:endParaRPr lang="zh-TW" altLang="en-US" dirty="0"/>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32</a:t>
            </a:fld>
            <a:endParaRPr lang="zh-TW" altLang="en-US"/>
          </a:p>
        </p:txBody>
      </p:sp>
    </p:spTree>
    <p:extLst>
      <p:ext uri="{BB962C8B-B14F-4D97-AF65-F5344CB8AC3E}">
        <p14:creationId xmlns:p14="http://schemas.microsoft.com/office/powerpoint/2010/main" val="1820132377"/>
      </p:ext>
    </p:extLst>
  </p:cSld>
  <p:clrMapOvr>
    <a:masterClrMapping/>
  </p:clrMapOvr>
  <mc:AlternateContent xmlns:mc="http://schemas.openxmlformats.org/markup-compatibility/2006" xmlns:p14="http://schemas.microsoft.com/office/powerpoint/2010/main">
    <mc:Choice Requires="p14">
      <p:transition spd="med" p14:dur="700" advTm="49943">
        <p:fade/>
      </p:transition>
    </mc:Choice>
    <mc:Fallback xmlns="">
      <p:transition spd="med" advTm="49943">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lvl="0"/>
            <a:r>
              <a:rPr lang="zh-TW" altLang="en-US" smtClean="0"/>
              <a:t>對後續研究者建議</a:t>
            </a:r>
            <a:endParaRPr lang="zh-TW" altLang="en-US" dirty="0"/>
          </a:p>
        </p:txBody>
      </p:sp>
      <p:sp>
        <p:nvSpPr>
          <p:cNvPr id="3" name="內容版面配置區 2"/>
          <p:cNvSpPr>
            <a:spLocks noGrp="1"/>
          </p:cNvSpPr>
          <p:nvPr>
            <p:ph idx="1"/>
          </p:nvPr>
        </p:nvSpPr>
        <p:spPr/>
        <p:txBody>
          <a:bodyPr/>
          <a:lstStyle/>
          <a:p>
            <a:r>
              <a:rPr lang="zh-TW" altLang="en-US" smtClean="0"/>
              <a:t>本研究多元迴歸分析發現消費者客觀知識對有機農產品消費量不具有正向影響，建議後續研究者深入探討實際造成的影響因素為何，加以提供更確切的解釋</a:t>
            </a:r>
            <a:endParaRPr lang="en-US" altLang="zh-TW" smtClean="0"/>
          </a:p>
          <a:p>
            <a:r>
              <a:rPr lang="zh-TW" altLang="en-US" smtClean="0"/>
              <a:t>建議研究範圍可擴大全台以城鄉差距進一步了解各地區消費者對有機農產品的知識了解差異程度</a:t>
            </a:r>
            <a:endParaRPr lang="en-US" altLang="zh-TW" smtClean="0"/>
          </a:p>
          <a:p>
            <a:endParaRPr lang="zh-TW" altLang="en-US" dirty="0"/>
          </a:p>
        </p:txBody>
      </p:sp>
      <p:sp>
        <p:nvSpPr>
          <p:cNvPr id="4" name="日期版面配置區 3"/>
          <p:cNvSpPr>
            <a:spLocks noGrp="1"/>
          </p:cNvSpPr>
          <p:nvPr>
            <p:ph type="dt" sz="half" idx="10"/>
          </p:nvPr>
        </p:nvSpPr>
        <p:spPr/>
        <p:txBody>
          <a:bodyPr/>
          <a:lstStyle/>
          <a:p>
            <a:fld id="{9399E097-D32B-424D-9B25-02DDFCB290A9}" type="datetime8">
              <a:rPr lang="en-US" altLang="zh-TW" smtClean="0"/>
              <a:pPr/>
              <a:t>7/24/2015 9:03 AM</a:t>
            </a:fld>
            <a:endParaRPr lang="zh-TW" altLang="en-US" dirty="0"/>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33</a:t>
            </a:fld>
            <a:endParaRPr lang="zh-TW" altLang="en-US"/>
          </a:p>
        </p:txBody>
      </p:sp>
    </p:spTree>
    <p:extLst>
      <p:ext uri="{BB962C8B-B14F-4D97-AF65-F5344CB8AC3E}">
        <p14:creationId xmlns:p14="http://schemas.microsoft.com/office/powerpoint/2010/main" val="418064325"/>
      </p:ext>
    </p:extLst>
  </p:cSld>
  <p:clrMapOvr>
    <a:masterClrMapping/>
  </p:clrMapOvr>
  <mc:AlternateContent xmlns:mc="http://schemas.openxmlformats.org/markup-compatibility/2006" xmlns:p14="http://schemas.microsoft.com/office/powerpoint/2010/main">
    <mc:Choice Requires="p14">
      <p:transition spd="med" p14:dur="700" advTm="45209">
        <p:fade/>
      </p:transition>
    </mc:Choice>
    <mc:Fallback xmlns="">
      <p:transition spd="med" advTm="45209">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版面配置區 3"/>
          <p:cNvSpPr>
            <a:spLocks noGrp="1"/>
          </p:cNvSpPr>
          <p:nvPr>
            <p:ph type="dt" sz="half" idx="10"/>
          </p:nvPr>
        </p:nvSpPr>
        <p:spPr/>
        <p:txBody>
          <a:bodyPr/>
          <a:lstStyle/>
          <a:p>
            <a:fld id="{6DCE6F8D-F4A5-4199-8630-9790E658EF9C}" type="datetime8">
              <a:rPr lang="en-US" altLang="zh-TW" smtClean="0"/>
              <a:pPr/>
              <a:t>7/24/2015 9:03 AM</a:t>
            </a:fld>
            <a:endParaRPr lang="zh-TW" altLang="en-US"/>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34</a:t>
            </a:fld>
            <a:endParaRPr lang="zh-TW" altLang="en-US"/>
          </a:p>
        </p:txBody>
      </p:sp>
      <p:sp>
        <p:nvSpPr>
          <p:cNvPr id="7" name="標題 6"/>
          <p:cNvSpPr>
            <a:spLocks noGrp="1"/>
          </p:cNvSpPr>
          <p:nvPr>
            <p:ph type="title"/>
          </p:nvPr>
        </p:nvSpPr>
        <p:spPr>
          <a:gradFill flip="none" rotWithShape="1">
            <a:gsLst>
              <a:gs pos="0">
                <a:srgbClr val="FFFF99">
                  <a:shade val="30000"/>
                  <a:satMod val="115000"/>
                </a:srgbClr>
              </a:gs>
              <a:gs pos="50000">
                <a:srgbClr val="FFFF99">
                  <a:shade val="67500"/>
                  <a:satMod val="115000"/>
                </a:srgbClr>
              </a:gs>
              <a:gs pos="100000">
                <a:srgbClr val="FFFF99">
                  <a:shade val="100000"/>
                  <a:satMod val="115000"/>
                </a:srgbClr>
              </a:gs>
            </a:gsLst>
            <a:lin ang="10800000" scaled="1"/>
            <a:tileRect/>
          </a:gradFill>
          <a:ln>
            <a:noFill/>
          </a:ln>
          <a:effectLst>
            <a:outerShdw blurRad="63500" dist="25400" dir="5400000" rotWithShape="0">
              <a:srgbClr val="000000">
                <a:alpha val="43137"/>
              </a:srgbClr>
            </a:outerShdw>
            <a:softEdge rad="317500"/>
          </a:effectLst>
        </p:spPr>
        <p:style>
          <a:lnRef idx="1">
            <a:schemeClr val="accent3"/>
          </a:lnRef>
          <a:fillRef idx="3">
            <a:schemeClr val="accent3"/>
          </a:fillRef>
          <a:effectRef idx="2">
            <a:schemeClr val="accent3"/>
          </a:effectRef>
          <a:fontRef idx="minor">
            <a:schemeClr val="lt1"/>
          </a:fontRef>
        </p:style>
        <p:txBody>
          <a:bodyPr>
            <a:normAutofit/>
          </a:bodyPr>
          <a:lstStyle/>
          <a:p>
            <a:pPr marL="82296" indent="0"/>
            <a:r>
              <a:rPr lang="en-US" altLang="zh-TW" dirty="0">
                <a:ln w="12700">
                  <a:solidFill>
                    <a:schemeClr val="tx2">
                      <a:satMod val="155000"/>
                    </a:schemeClr>
                  </a:solidFill>
                  <a:prstDash val="solid"/>
                </a:ln>
                <a:solidFill>
                  <a:srgbClr val="C00000"/>
                </a:solidFill>
                <a:latin typeface="+mn-ea"/>
              </a:rPr>
              <a:t>~</a:t>
            </a:r>
            <a:r>
              <a:rPr lang="zh-TW" altLang="en-US" dirty="0">
                <a:ln w="12700">
                  <a:solidFill>
                    <a:schemeClr val="tx2">
                      <a:satMod val="155000"/>
                    </a:schemeClr>
                  </a:solidFill>
                  <a:prstDash val="solid"/>
                </a:ln>
                <a:solidFill>
                  <a:srgbClr val="C00000"/>
                </a:solidFill>
                <a:latin typeface="+mn-ea"/>
              </a:rPr>
              <a:t>簡報結束 謝謝指教</a:t>
            </a:r>
            <a:r>
              <a:rPr lang="en-US" altLang="zh-TW" dirty="0">
                <a:ln w="12700">
                  <a:solidFill>
                    <a:schemeClr val="tx2">
                      <a:satMod val="155000"/>
                    </a:schemeClr>
                  </a:solidFill>
                  <a:prstDash val="solid"/>
                </a:ln>
                <a:solidFill>
                  <a:srgbClr val="C00000"/>
                </a:solidFill>
                <a:latin typeface="+mn-ea"/>
              </a:rPr>
              <a:t>~</a:t>
            </a:r>
            <a:endParaRPr lang="zh-TW" altLang="en-US" dirty="0">
              <a:ln w="12700">
                <a:solidFill>
                  <a:schemeClr val="tx2">
                    <a:satMod val="155000"/>
                  </a:schemeClr>
                </a:solidFill>
                <a:prstDash val="solid"/>
              </a:ln>
              <a:solidFill>
                <a:srgbClr val="C00000"/>
              </a:solidFill>
              <a:latin typeface="+mn-ea"/>
            </a:endParaRPr>
          </a:p>
        </p:txBody>
      </p:sp>
    </p:spTree>
    <p:extLst>
      <p:ext uri="{BB962C8B-B14F-4D97-AF65-F5344CB8AC3E}">
        <p14:creationId xmlns:p14="http://schemas.microsoft.com/office/powerpoint/2010/main" val="87507643"/>
      </p:ext>
    </p:extLst>
  </p:cSld>
  <p:clrMapOvr>
    <a:masterClrMapping/>
  </p:clrMapOvr>
  <mc:AlternateContent xmlns:mc="http://schemas.openxmlformats.org/markup-compatibility/2006" xmlns:p14="http://schemas.microsoft.com/office/powerpoint/2010/main">
    <mc:Choice Requires="p14">
      <p:transition spd="med" p14:dur="700" advTm="4949">
        <p:fade/>
      </p:transition>
    </mc:Choice>
    <mc:Fallback xmlns="">
      <p:transition spd="med" advTm="4949">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 name="內容版面配置區 30"/>
          <p:cNvGraphicFramePr>
            <a:graphicFrameLocks noGrp="1"/>
          </p:cNvGraphicFramePr>
          <p:nvPr>
            <p:ph sz="half" idx="1"/>
            <p:extLst>
              <p:ext uri="{D42A27DB-BD31-4B8C-83A1-F6EECF244321}">
                <p14:modId xmlns:p14="http://schemas.microsoft.com/office/powerpoint/2010/main" val="276054352"/>
              </p:ext>
            </p:extLst>
          </p:nvPr>
        </p:nvGraphicFramePr>
        <p:xfrm>
          <a:off x="1116013" y="1185863"/>
          <a:ext cx="3960043" cy="5411489"/>
        </p:xfrm>
        <a:graphic>
          <a:graphicData uri="http://schemas.openxmlformats.org/drawingml/2006/table">
            <a:tbl>
              <a:tblPr firstRow="1" firstCol="1" bandRow="1">
                <a:tableStyleId>{69012ECD-51FC-41F1-AA8D-1B2483CD663E}</a:tableStyleId>
              </a:tblPr>
              <a:tblGrid>
                <a:gridCol w="791691"/>
                <a:gridCol w="1564258"/>
                <a:gridCol w="1604094"/>
              </a:tblGrid>
              <a:tr h="601595">
                <a:tc>
                  <a:txBody>
                    <a:bodyPr/>
                    <a:lstStyle/>
                    <a:p>
                      <a:pPr indent="0" algn="ctr" hangingPunct="0">
                        <a:lnSpc>
                          <a:spcPct val="100000"/>
                        </a:lnSpc>
                        <a:spcAft>
                          <a:spcPts val="0"/>
                        </a:spcAft>
                      </a:pPr>
                      <a:r>
                        <a:rPr lang="zh-TW" sz="2000" b="0" kern="100" baseline="0" dirty="0">
                          <a:effectLst/>
                          <a:latin typeface="Times New Roman" panose="02020603050405020304" pitchFamily="18" charset="0"/>
                          <a:ea typeface="微軟正黑體" panose="020B0604030504040204" pitchFamily="34" charset="-120"/>
                        </a:rPr>
                        <a:t>年度</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solidFill>
                      <a:srgbClr val="031BC9"/>
                    </a:solidFill>
                  </a:tcPr>
                </a:tc>
                <a:tc>
                  <a:txBody>
                    <a:bodyPr/>
                    <a:lstStyle/>
                    <a:p>
                      <a:pPr indent="0" algn="ctr" hangingPunct="0">
                        <a:lnSpc>
                          <a:spcPct val="100000"/>
                        </a:lnSpc>
                        <a:spcAft>
                          <a:spcPts val="0"/>
                        </a:spcAft>
                      </a:pPr>
                      <a:r>
                        <a:rPr lang="zh-TW" sz="2000" b="0" kern="100" baseline="0" dirty="0">
                          <a:effectLst/>
                          <a:latin typeface="Times New Roman" panose="02020603050405020304" pitchFamily="18" charset="0"/>
                          <a:ea typeface="微軟正黑體" panose="020B0604030504040204" pitchFamily="34" charset="-120"/>
                        </a:rPr>
                        <a:t>使用</a:t>
                      </a:r>
                      <a:r>
                        <a:rPr lang="zh-TW" sz="2000" b="0" kern="100" baseline="0" dirty="0" smtClean="0">
                          <a:effectLst/>
                          <a:latin typeface="Times New Roman" panose="02020603050405020304" pitchFamily="18" charset="0"/>
                          <a:ea typeface="微軟正黑體" panose="020B0604030504040204" pitchFamily="34" charset="-120"/>
                        </a:rPr>
                        <a:t>量</a:t>
                      </a:r>
                      <a:endParaRPr lang="en-US" altLang="zh-TW" sz="2000" b="0" kern="100" baseline="0" dirty="0" smtClean="0">
                        <a:effectLst/>
                        <a:latin typeface="Times New Roman" panose="02020603050405020304" pitchFamily="18" charset="0"/>
                        <a:ea typeface="微軟正黑體" panose="020B0604030504040204" pitchFamily="34" charset="-120"/>
                      </a:endParaRPr>
                    </a:p>
                    <a:p>
                      <a:pPr indent="0" algn="ctr" hangingPunct="0">
                        <a:lnSpc>
                          <a:spcPct val="100000"/>
                        </a:lnSpc>
                        <a:spcAft>
                          <a:spcPts val="0"/>
                        </a:spcAft>
                      </a:pPr>
                      <a:r>
                        <a:rPr lang="en-US" sz="2000" b="0" kern="100" baseline="0" dirty="0" smtClean="0">
                          <a:effectLst/>
                          <a:latin typeface="Times New Roman" panose="02020603050405020304" pitchFamily="18" charset="0"/>
                          <a:ea typeface="微軟正黑體" panose="020B0604030504040204" pitchFamily="34" charset="-120"/>
                        </a:rPr>
                        <a:t>(</a:t>
                      </a:r>
                      <a:r>
                        <a:rPr lang="zh-TW" sz="2000" b="0" kern="100" baseline="0" dirty="0">
                          <a:effectLst/>
                          <a:latin typeface="Times New Roman" panose="02020603050405020304" pitchFamily="18" charset="0"/>
                          <a:ea typeface="微軟正黑體" panose="020B0604030504040204" pitchFamily="34" charset="-120"/>
                        </a:rPr>
                        <a:t>公噸</a:t>
                      </a:r>
                      <a:r>
                        <a:rPr lang="en-US" sz="2000" b="0" kern="100" baseline="0" dirty="0">
                          <a:effectLst/>
                          <a:latin typeface="Times New Roman" panose="02020603050405020304" pitchFamily="18" charset="0"/>
                          <a:ea typeface="微軟正黑體" panose="020B0604030504040204" pitchFamily="34" charset="-120"/>
                        </a:rPr>
                        <a:t>)</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solidFill>
                      <a:srgbClr val="031BC9"/>
                    </a:solidFill>
                  </a:tcPr>
                </a:tc>
                <a:tc>
                  <a:txBody>
                    <a:bodyPr/>
                    <a:lstStyle/>
                    <a:p>
                      <a:pPr indent="0" algn="ctr" hangingPunct="0">
                        <a:lnSpc>
                          <a:spcPct val="100000"/>
                        </a:lnSpc>
                        <a:spcAft>
                          <a:spcPts val="0"/>
                        </a:spcAft>
                      </a:pPr>
                      <a:r>
                        <a:rPr lang="zh-TW" sz="2000" b="0" kern="100" baseline="0" dirty="0">
                          <a:effectLst/>
                          <a:latin typeface="Times New Roman" panose="02020603050405020304" pitchFamily="18" charset="0"/>
                          <a:ea typeface="微軟正黑體" panose="020B0604030504040204" pitchFamily="34" charset="-120"/>
                        </a:rPr>
                        <a:t>每公頃</a:t>
                      </a:r>
                      <a:r>
                        <a:rPr lang="zh-TW" sz="2000" b="0" kern="100" baseline="0" dirty="0" smtClean="0">
                          <a:effectLst/>
                          <a:latin typeface="Times New Roman" panose="02020603050405020304" pitchFamily="18" charset="0"/>
                          <a:ea typeface="微軟正黑體" panose="020B0604030504040204" pitchFamily="34" charset="-120"/>
                        </a:rPr>
                        <a:t>農藥</a:t>
                      </a:r>
                      <a:endParaRPr lang="en-US" altLang="zh-TW" sz="2000" b="0" kern="100" baseline="0" dirty="0" smtClean="0">
                        <a:effectLst/>
                        <a:latin typeface="Times New Roman" panose="02020603050405020304" pitchFamily="18" charset="0"/>
                        <a:ea typeface="微軟正黑體" panose="020B0604030504040204" pitchFamily="34" charset="-120"/>
                      </a:endParaRPr>
                    </a:p>
                    <a:p>
                      <a:pPr indent="0" algn="ctr" hangingPunct="0">
                        <a:lnSpc>
                          <a:spcPct val="100000"/>
                        </a:lnSpc>
                        <a:spcAft>
                          <a:spcPts val="0"/>
                        </a:spcAft>
                      </a:pPr>
                      <a:r>
                        <a:rPr lang="zh-TW" sz="2000" b="0" kern="100" baseline="0" dirty="0" smtClean="0">
                          <a:effectLst/>
                          <a:latin typeface="Times New Roman" panose="02020603050405020304" pitchFamily="18" charset="0"/>
                          <a:ea typeface="微軟正黑體" panose="020B0604030504040204" pitchFamily="34" charset="-120"/>
                        </a:rPr>
                        <a:t>使用量</a:t>
                      </a:r>
                      <a:r>
                        <a:rPr lang="en-US" sz="2000" b="0" kern="100" baseline="0" dirty="0" smtClean="0">
                          <a:effectLst/>
                          <a:latin typeface="Times New Roman" panose="02020603050405020304" pitchFamily="18" charset="0"/>
                          <a:ea typeface="微軟正黑體" panose="020B0604030504040204" pitchFamily="34" charset="-120"/>
                        </a:rPr>
                        <a:t>(</a:t>
                      </a:r>
                      <a:r>
                        <a:rPr lang="zh-TW" sz="2000" b="0" kern="100" baseline="0" dirty="0">
                          <a:effectLst/>
                          <a:latin typeface="Times New Roman" panose="02020603050405020304" pitchFamily="18" charset="0"/>
                          <a:ea typeface="微軟正黑體" panose="020B0604030504040204" pitchFamily="34" charset="-120"/>
                        </a:rPr>
                        <a:t>公斤</a:t>
                      </a:r>
                      <a:r>
                        <a:rPr lang="en-US" sz="2000" b="0" kern="100" baseline="0" dirty="0">
                          <a:effectLst/>
                          <a:latin typeface="Times New Roman" panose="02020603050405020304" pitchFamily="18" charset="0"/>
                          <a:ea typeface="微軟正黑體" panose="020B0604030504040204" pitchFamily="34" charset="-120"/>
                        </a:rPr>
                        <a:t>)</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solidFill>
                      <a:srgbClr val="031BC9"/>
                    </a:solidFill>
                  </a:tcPr>
                </a:tc>
              </a:tr>
              <a:tr h="464513">
                <a:tc>
                  <a:txBody>
                    <a:bodyPr/>
                    <a:lstStyle/>
                    <a:p>
                      <a:pPr indent="0" algn="ctr" hangingPunct="0">
                        <a:lnSpc>
                          <a:spcPct val="100000"/>
                        </a:lnSpc>
                        <a:spcAft>
                          <a:spcPts val="0"/>
                        </a:spcAft>
                      </a:pPr>
                      <a:r>
                        <a:rPr lang="en-US" sz="2000" b="0" kern="100" baseline="0" dirty="0">
                          <a:effectLst/>
                          <a:latin typeface="Times New Roman" panose="02020603050405020304" pitchFamily="18" charset="0"/>
                          <a:ea typeface="微軟正黑體" panose="020B0604030504040204" pitchFamily="34" charset="-120"/>
                        </a:rPr>
                        <a:t>2004</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c>
                  <a:txBody>
                    <a:bodyPr/>
                    <a:lstStyle/>
                    <a:p>
                      <a:pPr indent="0" algn="ctr" hangingPunct="0">
                        <a:lnSpc>
                          <a:spcPct val="100000"/>
                        </a:lnSpc>
                        <a:spcAft>
                          <a:spcPts val="0"/>
                        </a:spcAft>
                        <a:tabLst>
                          <a:tab pos="487680" algn="dec"/>
                        </a:tabLst>
                      </a:pPr>
                      <a:r>
                        <a:rPr lang="en-US" sz="2000" b="0" kern="100" baseline="0" dirty="0">
                          <a:effectLst/>
                          <a:latin typeface="Times New Roman" panose="02020603050405020304" pitchFamily="18" charset="0"/>
                          <a:ea typeface="微軟正黑體" panose="020B0604030504040204" pitchFamily="34" charset="-120"/>
                        </a:rPr>
                        <a:t>9,703</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c>
                  <a:txBody>
                    <a:bodyPr/>
                    <a:lstStyle/>
                    <a:p>
                      <a:pPr indent="0" algn="ctr" hangingPunct="0">
                        <a:lnSpc>
                          <a:spcPct val="100000"/>
                        </a:lnSpc>
                        <a:spcAft>
                          <a:spcPts val="0"/>
                        </a:spcAft>
                        <a:tabLst>
                          <a:tab pos="426720" algn="dec"/>
                        </a:tabLst>
                      </a:pPr>
                      <a:r>
                        <a:rPr lang="en-US" sz="2000" b="0" kern="100" baseline="0" dirty="0">
                          <a:effectLst/>
                          <a:latin typeface="Times New Roman" panose="02020603050405020304" pitchFamily="18" charset="0"/>
                          <a:ea typeface="微軟正黑體" panose="020B0604030504040204" pitchFamily="34" charset="-120"/>
                        </a:rPr>
                        <a:t>11.6</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r>
              <a:tr h="464513">
                <a:tc>
                  <a:txBody>
                    <a:bodyPr/>
                    <a:lstStyle/>
                    <a:p>
                      <a:pPr indent="0" algn="ctr" hangingPunct="0">
                        <a:lnSpc>
                          <a:spcPct val="100000"/>
                        </a:lnSpc>
                        <a:spcAft>
                          <a:spcPts val="0"/>
                        </a:spcAft>
                      </a:pPr>
                      <a:r>
                        <a:rPr lang="en-US" sz="2000" b="0" kern="100" baseline="0" dirty="0">
                          <a:effectLst/>
                          <a:latin typeface="Times New Roman" panose="02020603050405020304" pitchFamily="18" charset="0"/>
                          <a:ea typeface="微軟正黑體" panose="020B0604030504040204" pitchFamily="34" charset="-120"/>
                        </a:rPr>
                        <a:t>2005</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c>
                  <a:txBody>
                    <a:bodyPr/>
                    <a:lstStyle/>
                    <a:p>
                      <a:pPr indent="0" algn="ctr" hangingPunct="0">
                        <a:lnSpc>
                          <a:spcPct val="100000"/>
                        </a:lnSpc>
                        <a:spcAft>
                          <a:spcPts val="0"/>
                        </a:spcAft>
                        <a:tabLst>
                          <a:tab pos="487680" algn="dec"/>
                        </a:tabLst>
                      </a:pPr>
                      <a:r>
                        <a:rPr lang="en-US" sz="2000" b="0" kern="100" baseline="0" dirty="0">
                          <a:effectLst/>
                          <a:latin typeface="Times New Roman" panose="02020603050405020304" pitchFamily="18" charset="0"/>
                          <a:ea typeface="微軟正黑體" panose="020B0604030504040204" pitchFamily="34" charset="-120"/>
                        </a:rPr>
                        <a:t>9,228</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c>
                  <a:txBody>
                    <a:bodyPr/>
                    <a:lstStyle/>
                    <a:p>
                      <a:pPr indent="0" algn="ctr" hangingPunct="0">
                        <a:lnSpc>
                          <a:spcPct val="100000"/>
                        </a:lnSpc>
                        <a:spcAft>
                          <a:spcPts val="0"/>
                        </a:spcAft>
                        <a:tabLst>
                          <a:tab pos="426720" algn="dec"/>
                        </a:tabLst>
                      </a:pPr>
                      <a:r>
                        <a:rPr lang="en-US" sz="2000" b="0" kern="100" baseline="0" dirty="0">
                          <a:effectLst/>
                          <a:latin typeface="Times New Roman" panose="02020603050405020304" pitchFamily="18" charset="0"/>
                          <a:ea typeface="微軟正黑體" panose="020B0604030504040204" pitchFamily="34" charset="-120"/>
                        </a:rPr>
                        <a:t>11.1</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r>
              <a:tr h="464513">
                <a:tc>
                  <a:txBody>
                    <a:bodyPr/>
                    <a:lstStyle/>
                    <a:p>
                      <a:pPr indent="0" algn="ctr" hangingPunct="0">
                        <a:lnSpc>
                          <a:spcPct val="100000"/>
                        </a:lnSpc>
                        <a:spcAft>
                          <a:spcPts val="0"/>
                        </a:spcAft>
                      </a:pPr>
                      <a:r>
                        <a:rPr lang="en-US" sz="2000" b="0" kern="100" baseline="0" dirty="0">
                          <a:effectLst/>
                          <a:latin typeface="Times New Roman" panose="02020603050405020304" pitchFamily="18" charset="0"/>
                          <a:ea typeface="微軟正黑體" panose="020B0604030504040204" pitchFamily="34" charset="-120"/>
                        </a:rPr>
                        <a:t>2006</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c>
                  <a:txBody>
                    <a:bodyPr/>
                    <a:lstStyle/>
                    <a:p>
                      <a:pPr indent="0" algn="ctr" hangingPunct="0">
                        <a:lnSpc>
                          <a:spcPct val="100000"/>
                        </a:lnSpc>
                        <a:spcAft>
                          <a:spcPts val="0"/>
                        </a:spcAft>
                        <a:tabLst>
                          <a:tab pos="487680" algn="dec"/>
                        </a:tabLst>
                      </a:pPr>
                      <a:r>
                        <a:rPr lang="en-US" sz="2000" b="0" kern="100" baseline="0" dirty="0">
                          <a:effectLst/>
                          <a:latin typeface="Times New Roman" panose="02020603050405020304" pitchFamily="18" charset="0"/>
                          <a:ea typeface="微軟正黑體" panose="020B0604030504040204" pitchFamily="34" charset="-120"/>
                        </a:rPr>
                        <a:t>9,014</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c>
                  <a:txBody>
                    <a:bodyPr/>
                    <a:lstStyle/>
                    <a:p>
                      <a:pPr indent="0" algn="ctr" hangingPunct="0">
                        <a:lnSpc>
                          <a:spcPct val="100000"/>
                        </a:lnSpc>
                        <a:spcAft>
                          <a:spcPts val="0"/>
                        </a:spcAft>
                        <a:tabLst>
                          <a:tab pos="426720" algn="dec"/>
                        </a:tabLst>
                      </a:pPr>
                      <a:r>
                        <a:rPr lang="en-US" sz="2000" b="0" kern="100" baseline="0" dirty="0" smtClean="0">
                          <a:effectLst/>
                          <a:latin typeface="Times New Roman" panose="02020603050405020304" pitchFamily="18" charset="0"/>
                          <a:ea typeface="微軟正黑體" panose="020B0604030504040204" pitchFamily="34" charset="-120"/>
                        </a:rPr>
                        <a:t>11</a:t>
                      </a:r>
                      <a:r>
                        <a:rPr lang="en-US" altLang="zh-TW" sz="2000" b="0" kern="100" baseline="0" dirty="0" smtClean="0">
                          <a:effectLst/>
                          <a:latin typeface="Times New Roman" panose="02020603050405020304" pitchFamily="18" charset="0"/>
                          <a:ea typeface="微軟正黑體" panose="020B0604030504040204" pitchFamily="34" charset="-120"/>
                        </a:rPr>
                        <a:t>.0</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r>
              <a:tr h="502797">
                <a:tc>
                  <a:txBody>
                    <a:bodyPr/>
                    <a:lstStyle/>
                    <a:p>
                      <a:pPr indent="0" algn="ctr" hangingPunct="0">
                        <a:lnSpc>
                          <a:spcPct val="100000"/>
                        </a:lnSpc>
                        <a:spcAft>
                          <a:spcPts val="0"/>
                        </a:spcAft>
                      </a:pPr>
                      <a:r>
                        <a:rPr lang="en-US" sz="2000" b="0" kern="100" baseline="0" dirty="0">
                          <a:effectLst/>
                          <a:latin typeface="Times New Roman" panose="02020603050405020304" pitchFamily="18" charset="0"/>
                          <a:ea typeface="微軟正黑體" panose="020B0604030504040204" pitchFamily="34" charset="-120"/>
                        </a:rPr>
                        <a:t>2007</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c>
                  <a:txBody>
                    <a:bodyPr/>
                    <a:lstStyle/>
                    <a:p>
                      <a:pPr indent="0" algn="ctr" hangingPunct="0">
                        <a:lnSpc>
                          <a:spcPct val="100000"/>
                        </a:lnSpc>
                        <a:spcAft>
                          <a:spcPts val="0"/>
                        </a:spcAft>
                        <a:tabLst>
                          <a:tab pos="487680" algn="dec"/>
                        </a:tabLst>
                      </a:pPr>
                      <a:r>
                        <a:rPr lang="en-US" sz="2000" b="0" kern="100" baseline="0" dirty="0">
                          <a:effectLst/>
                          <a:latin typeface="Times New Roman" panose="02020603050405020304" pitchFamily="18" charset="0"/>
                          <a:ea typeface="微軟正黑體" panose="020B0604030504040204" pitchFamily="34" charset="-120"/>
                        </a:rPr>
                        <a:t>9,492</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c>
                  <a:txBody>
                    <a:bodyPr/>
                    <a:lstStyle/>
                    <a:p>
                      <a:pPr indent="0" algn="ctr" hangingPunct="0">
                        <a:lnSpc>
                          <a:spcPct val="100000"/>
                        </a:lnSpc>
                        <a:spcAft>
                          <a:spcPts val="0"/>
                        </a:spcAft>
                        <a:tabLst>
                          <a:tab pos="426720" algn="dec"/>
                        </a:tabLst>
                      </a:pPr>
                      <a:r>
                        <a:rPr lang="en-US" sz="2000" b="0" kern="100" baseline="0" dirty="0">
                          <a:effectLst/>
                          <a:latin typeface="Times New Roman" panose="02020603050405020304" pitchFamily="18" charset="0"/>
                          <a:ea typeface="微軟正黑體" panose="020B0604030504040204" pitchFamily="34" charset="-120"/>
                        </a:rPr>
                        <a:t>11.5</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r>
              <a:tr h="464513">
                <a:tc>
                  <a:txBody>
                    <a:bodyPr/>
                    <a:lstStyle/>
                    <a:p>
                      <a:pPr indent="0" algn="ctr" hangingPunct="0">
                        <a:lnSpc>
                          <a:spcPct val="100000"/>
                        </a:lnSpc>
                        <a:spcAft>
                          <a:spcPts val="0"/>
                        </a:spcAft>
                      </a:pPr>
                      <a:r>
                        <a:rPr lang="en-US" sz="2000" b="0" kern="100" baseline="0" dirty="0">
                          <a:effectLst/>
                          <a:latin typeface="Times New Roman" panose="02020603050405020304" pitchFamily="18" charset="0"/>
                          <a:ea typeface="微軟正黑體" panose="020B0604030504040204" pitchFamily="34" charset="-120"/>
                        </a:rPr>
                        <a:t>2008</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c>
                  <a:txBody>
                    <a:bodyPr/>
                    <a:lstStyle/>
                    <a:p>
                      <a:pPr indent="0" algn="ctr" hangingPunct="0">
                        <a:lnSpc>
                          <a:spcPct val="100000"/>
                        </a:lnSpc>
                        <a:spcAft>
                          <a:spcPts val="0"/>
                        </a:spcAft>
                        <a:tabLst>
                          <a:tab pos="487680" algn="dec"/>
                        </a:tabLst>
                      </a:pPr>
                      <a:r>
                        <a:rPr lang="en-US" sz="2000" b="0" kern="100" baseline="0" dirty="0">
                          <a:effectLst/>
                          <a:latin typeface="Times New Roman" panose="02020603050405020304" pitchFamily="18" charset="0"/>
                          <a:ea typeface="微軟正黑體" panose="020B0604030504040204" pitchFamily="34" charset="-120"/>
                        </a:rPr>
                        <a:t>8,782</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c>
                  <a:txBody>
                    <a:bodyPr/>
                    <a:lstStyle/>
                    <a:p>
                      <a:pPr indent="0" algn="ctr" hangingPunct="0">
                        <a:lnSpc>
                          <a:spcPct val="100000"/>
                        </a:lnSpc>
                        <a:spcAft>
                          <a:spcPts val="0"/>
                        </a:spcAft>
                        <a:tabLst>
                          <a:tab pos="426720" algn="dec"/>
                        </a:tabLst>
                      </a:pPr>
                      <a:r>
                        <a:rPr lang="en-US" sz="2000" b="0" kern="100" baseline="0" dirty="0" smtClean="0">
                          <a:effectLst/>
                          <a:latin typeface="Times New Roman" panose="02020603050405020304" pitchFamily="18" charset="0"/>
                          <a:ea typeface="微軟正黑體" panose="020B0604030504040204" pitchFamily="34" charset="-120"/>
                        </a:rPr>
                        <a:t>11</a:t>
                      </a:r>
                      <a:r>
                        <a:rPr lang="en-US" altLang="zh-TW" sz="2000" b="0" kern="100" baseline="0" dirty="0" smtClean="0">
                          <a:effectLst/>
                          <a:latin typeface="Times New Roman" panose="02020603050405020304" pitchFamily="18" charset="0"/>
                          <a:ea typeface="微軟正黑體" panose="020B0604030504040204" pitchFamily="34" charset="-120"/>
                        </a:rPr>
                        <a:t>.0</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r>
              <a:tr h="464513">
                <a:tc>
                  <a:txBody>
                    <a:bodyPr/>
                    <a:lstStyle/>
                    <a:p>
                      <a:pPr indent="0" algn="ctr" hangingPunct="0">
                        <a:lnSpc>
                          <a:spcPct val="100000"/>
                        </a:lnSpc>
                        <a:spcAft>
                          <a:spcPts val="0"/>
                        </a:spcAft>
                      </a:pPr>
                      <a:r>
                        <a:rPr lang="en-US" sz="2000" b="0" kern="100" baseline="0" dirty="0">
                          <a:effectLst/>
                          <a:latin typeface="Times New Roman" panose="02020603050405020304" pitchFamily="18" charset="0"/>
                          <a:ea typeface="微軟正黑體" panose="020B0604030504040204" pitchFamily="34" charset="-120"/>
                        </a:rPr>
                        <a:t>2009</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c>
                  <a:txBody>
                    <a:bodyPr/>
                    <a:lstStyle/>
                    <a:p>
                      <a:pPr indent="0" algn="ctr" hangingPunct="0">
                        <a:lnSpc>
                          <a:spcPct val="100000"/>
                        </a:lnSpc>
                        <a:spcAft>
                          <a:spcPts val="0"/>
                        </a:spcAft>
                        <a:tabLst>
                          <a:tab pos="487680" algn="dec"/>
                        </a:tabLst>
                      </a:pPr>
                      <a:r>
                        <a:rPr lang="en-US" sz="2000" b="0" kern="100" baseline="0" dirty="0">
                          <a:effectLst/>
                          <a:latin typeface="Times New Roman" panose="02020603050405020304" pitchFamily="18" charset="0"/>
                          <a:ea typeface="微軟正黑體" panose="020B0604030504040204" pitchFamily="34" charset="-120"/>
                        </a:rPr>
                        <a:t>8,589</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c>
                  <a:txBody>
                    <a:bodyPr/>
                    <a:lstStyle/>
                    <a:p>
                      <a:pPr indent="0" algn="ctr" hangingPunct="0">
                        <a:lnSpc>
                          <a:spcPct val="100000"/>
                        </a:lnSpc>
                        <a:spcAft>
                          <a:spcPts val="0"/>
                        </a:spcAft>
                        <a:tabLst>
                          <a:tab pos="426720" algn="dec"/>
                        </a:tabLst>
                      </a:pPr>
                      <a:r>
                        <a:rPr lang="en-US" sz="2000" b="0" kern="100" baseline="0" dirty="0" smtClean="0">
                          <a:effectLst/>
                          <a:latin typeface="Times New Roman" panose="02020603050405020304" pitchFamily="18" charset="0"/>
                          <a:ea typeface="微軟正黑體" panose="020B0604030504040204" pitchFamily="34" charset="-120"/>
                        </a:rPr>
                        <a:t>11</a:t>
                      </a:r>
                      <a:r>
                        <a:rPr lang="en-US" altLang="zh-TW" sz="2000" b="0" kern="100" baseline="0" dirty="0" smtClean="0">
                          <a:effectLst/>
                          <a:latin typeface="Times New Roman" panose="02020603050405020304" pitchFamily="18" charset="0"/>
                          <a:ea typeface="微軟正黑體" panose="020B0604030504040204" pitchFamily="34" charset="-120"/>
                        </a:rPr>
                        <a:t>.0</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r>
              <a:tr h="464513">
                <a:tc>
                  <a:txBody>
                    <a:bodyPr/>
                    <a:lstStyle/>
                    <a:p>
                      <a:pPr indent="0" algn="ctr" hangingPunct="0">
                        <a:lnSpc>
                          <a:spcPct val="100000"/>
                        </a:lnSpc>
                        <a:spcAft>
                          <a:spcPts val="0"/>
                        </a:spcAft>
                      </a:pPr>
                      <a:r>
                        <a:rPr lang="en-US" sz="2000" b="0" kern="100" baseline="0" dirty="0">
                          <a:effectLst/>
                          <a:latin typeface="Times New Roman" panose="02020603050405020304" pitchFamily="18" charset="0"/>
                          <a:ea typeface="微軟正黑體" panose="020B0604030504040204" pitchFamily="34" charset="-120"/>
                        </a:rPr>
                        <a:t>2010</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c>
                  <a:txBody>
                    <a:bodyPr/>
                    <a:lstStyle/>
                    <a:p>
                      <a:pPr indent="0" algn="ctr" hangingPunct="0">
                        <a:lnSpc>
                          <a:spcPct val="100000"/>
                        </a:lnSpc>
                        <a:spcAft>
                          <a:spcPts val="0"/>
                        </a:spcAft>
                        <a:tabLst>
                          <a:tab pos="487680" algn="dec"/>
                        </a:tabLst>
                      </a:pPr>
                      <a:r>
                        <a:rPr lang="en-US" sz="2000" b="0" kern="100" baseline="0">
                          <a:effectLst/>
                          <a:latin typeface="Times New Roman" panose="02020603050405020304" pitchFamily="18" charset="0"/>
                          <a:ea typeface="微軟正黑體" panose="020B0604030504040204" pitchFamily="34" charset="-120"/>
                        </a:rPr>
                        <a:t>7,851</a:t>
                      </a:r>
                      <a:endParaRPr lang="zh-TW" sz="2000" b="0" kern="100" baseline="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c>
                  <a:txBody>
                    <a:bodyPr/>
                    <a:lstStyle/>
                    <a:p>
                      <a:pPr indent="0" algn="ctr" hangingPunct="0">
                        <a:lnSpc>
                          <a:spcPct val="100000"/>
                        </a:lnSpc>
                        <a:spcAft>
                          <a:spcPts val="0"/>
                        </a:spcAft>
                        <a:tabLst>
                          <a:tab pos="426720" algn="dec"/>
                        </a:tabLst>
                      </a:pPr>
                      <a:r>
                        <a:rPr lang="en-US" sz="2000" b="0" kern="100" baseline="0" dirty="0">
                          <a:effectLst/>
                          <a:latin typeface="Times New Roman" panose="02020603050405020304" pitchFamily="18" charset="0"/>
                          <a:ea typeface="微軟正黑體" panose="020B0604030504040204" pitchFamily="34" charset="-120"/>
                        </a:rPr>
                        <a:t>9.7</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r>
              <a:tr h="454084">
                <a:tc>
                  <a:txBody>
                    <a:bodyPr/>
                    <a:lstStyle/>
                    <a:p>
                      <a:pPr indent="0" algn="ctr" hangingPunct="0">
                        <a:lnSpc>
                          <a:spcPct val="100000"/>
                        </a:lnSpc>
                        <a:spcAft>
                          <a:spcPts val="0"/>
                        </a:spcAft>
                      </a:pPr>
                      <a:r>
                        <a:rPr lang="en-US" sz="2000" b="0" kern="100" baseline="0" dirty="0">
                          <a:effectLst/>
                          <a:latin typeface="Times New Roman" panose="02020603050405020304" pitchFamily="18" charset="0"/>
                          <a:ea typeface="微軟正黑體" panose="020B0604030504040204" pitchFamily="34" charset="-120"/>
                        </a:rPr>
                        <a:t>2011</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c>
                  <a:txBody>
                    <a:bodyPr/>
                    <a:lstStyle/>
                    <a:p>
                      <a:pPr indent="0" algn="ctr" hangingPunct="0">
                        <a:lnSpc>
                          <a:spcPct val="100000"/>
                        </a:lnSpc>
                        <a:spcAft>
                          <a:spcPts val="0"/>
                        </a:spcAft>
                        <a:tabLst>
                          <a:tab pos="487680" algn="dec"/>
                        </a:tabLst>
                      </a:pPr>
                      <a:r>
                        <a:rPr lang="en-US" sz="2000" b="0" kern="100" baseline="0" dirty="0">
                          <a:effectLst/>
                          <a:latin typeface="Times New Roman" panose="02020603050405020304" pitchFamily="18" charset="0"/>
                          <a:ea typeface="微軟正黑體" panose="020B0604030504040204" pitchFamily="34" charset="-120"/>
                        </a:rPr>
                        <a:t>8,254</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c>
                  <a:txBody>
                    <a:bodyPr/>
                    <a:lstStyle/>
                    <a:p>
                      <a:pPr indent="0" algn="ctr" hangingPunct="0">
                        <a:lnSpc>
                          <a:spcPct val="100000"/>
                        </a:lnSpc>
                        <a:spcAft>
                          <a:spcPts val="0"/>
                        </a:spcAft>
                        <a:tabLst>
                          <a:tab pos="426720" algn="dec"/>
                        </a:tabLst>
                      </a:pPr>
                      <a:r>
                        <a:rPr lang="en-US" sz="2000" b="0" kern="100" baseline="0" dirty="0">
                          <a:effectLst/>
                          <a:latin typeface="Times New Roman" panose="02020603050405020304" pitchFamily="18" charset="0"/>
                          <a:ea typeface="微軟正黑體" panose="020B0604030504040204" pitchFamily="34" charset="-120"/>
                        </a:rPr>
                        <a:t>10.2</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r>
              <a:tr h="553874">
                <a:tc>
                  <a:txBody>
                    <a:bodyPr/>
                    <a:lstStyle/>
                    <a:p>
                      <a:pPr indent="0" algn="ctr" hangingPunct="0">
                        <a:lnSpc>
                          <a:spcPct val="100000"/>
                        </a:lnSpc>
                        <a:spcAft>
                          <a:spcPts val="0"/>
                        </a:spcAft>
                      </a:pPr>
                      <a:r>
                        <a:rPr lang="en-US" sz="2000" b="0" kern="100" baseline="0" dirty="0">
                          <a:effectLst/>
                          <a:latin typeface="Times New Roman" panose="02020603050405020304" pitchFamily="18" charset="0"/>
                          <a:ea typeface="微軟正黑體" panose="020B0604030504040204" pitchFamily="34" charset="-120"/>
                        </a:rPr>
                        <a:t>2012</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c>
                  <a:txBody>
                    <a:bodyPr/>
                    <a:lstStyle/>
                    <a:p>
                      <a:pPr indent="0" algn="ctr" hangingPunct="0">
                        <a:lnSpc>
                          <a:spcPct val="100000"/>
                        </a:lnSpc>
                        <a:spcAft>
                          <a:spcPts val="0"/>
                        </a:spcAft>
                        <a:tabLst>
                          <a:tab pos="487680" algn="dec"/>
                        </a:tabLst>
                      </a:pPr>
                      <a:r>
                        <a:rPr lang="en-US" sz="2000" b="0" kern="100" baseline="0" dirty="0">
                          <a:effectLst/>
                          <a:latin typeface="Times New Roman" panose="02020603050405020304" pitchFamily="18" charset="0"/>
                          <a:ea typeface="微軟正黑體" panose="020B0604030504040204" pitchFamily="34" charset="-120"/>
                        </a:rPr>
                        <a:t>9,396</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c>
                  <a:txBody>
                    <a:bodyPr/>
                    <a:lstStyle/>
                    <a:p>
                      <a:pPr indent="0" algn="ctr" hangingPunct="0">
                        <a:lnSpc>
                          <a:spcPct val="100000"/>
                        </a:lnSpc>
                        <a:spcAft>
                          <a:spcPts val="0"/>
                        </a:spcAft>
                        <a:tabLst>
                          <a:tab pos="426720" algn="dec"/>
                        </a:tabLst>
                      </a:pPr>
                      <a:r>
                        <a:rPr lang="en-US" sz="2000" b="0" kern="100" baseline="0" dirty="0">
                          <a:effectLst/>
                          <a:latin typeface="Times New Roman" panose="02020603050405020304" pitchFamily="18" charset="0"/>
                          <a:ea typeface="微軟正黑體" panose="020B0604030504040204" pitchFamily="34" charset="-120"/>
                        </a:rPr>
                        <a:t>11.7</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r>
              <a:tr h="504056">
                <a:tc>
                  <a:txBody>
                    <a:bodyPr/>
                    <a:lstStyle/>
                    <a:p>
                      <a:pPr indent="0" algn="ctr" hangingPunct="0">
                        <a:lnSpc>
                          <a:spcPct val="100000"/>
                        </a:lnSpc>
                        <a:spcAft>
                          <a:spcPts val="0"/>
                        </a:spcAft>
                      </a:pPr>
                      <a:r>
                        <a:rPr lang="en-US" sz="2000" b="0" kern="100" baseline="0" dirty="0">
                          <a:effectLst/>
                          <a:latin typeface="Times New Roman" panose="02020603050405020304" pitchFamily="18" charset="0"/>
                          <a:ea typeface="微軟正黑體" panose="020B0604030504040204" pitchFamily="34" charset="-120"/>
                        </a:rPr>
                        <a:t>2013</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c>
                  <a:txBody>
                    <a:bodyPr/>
                    <a:lstStyle/>
                    <a:p>
                      <a:pPr indent="0" algn="ctr" hangingPunct="0">
                        <a:lnSpc>
                          <a:spcPct val="100000"/>
                        </a:lnSpc>
                        <a:spcAft>
                          <a:spcPts val="0"/>
                        </a:spcAft>
                        <a:tabLst>
                          <a:tab pos="487680" algn="dec"/>
                        </a:tabLst>
                      </a:pPr>
                      <a:r>
                        <a:rPr lang="en-US" sz="2000" b="0" kern="100" baseline="0" dirty="0">
                          <a:effectLst/>
                          <a:latin typeface="Times New Roman" panose="02020603050405020304" pitchFamily="18" charset="0"/>
                          <a:ea typeface="微軟正黑體" panose="020B0604030504040204" pitchFamily="34" charset="-120"/>
                        </a:rPr>
                        <a:t>9,632</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c>
                  <a:txBody>
                    <a:bodyPr/>
                    <a:lstStyle/>
                    <a:p>
                      <a:pPr indent="0" algn="ctr" hangingPunct="0">
                        <a:lnSpc>
                          <a:spcPct val="100000"/>
                        </a:lnSpc>
                        <a:spcAft>
                          <a:spcPts val="0"/>
                        </a:spcAft>
                        <a:tabLst>
                          <a:tab pos="426720" algn="dec"/>
                        </a:tabLst>
                      </a:pPr>
                      <a:r>
                        <a:rPr lang="en-US" sz="2000" b="0" kern="100" baseline="0" dirty="0" smtClean="0">
                          <a:effectLst/>
                          <a:latin typeface="Times New Roman" panose="02020603050405020304" pitchFamily="18" charset="0"/>
                          <a:ea typeface="微軟正黑體" panose="020B0604030504040204" pitchFamily="34" charset="-120"/>
                        </a:rPr>
                        <a:t>12</a:t>
                      </a:r>
                      <a:r>
                        <a:rPr lang="en-US" altLang="zh-TW" sz="2000" b="0" kern="100" baseline="0" dirty="0" smtClean="0">
                          <a:effectLst/>
                          <a:latin typeface="Times New Roman" panose="02020603050405020304" pitchFamily="18" charset="0"/>
                          <a:ea typeface="微軟正黑體" panose="020B0604030504040204" pitchFamily="34" charset="-120"/>
                        </a:rPr>
                        <a:t>.0</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56621" marR="56621" marT="0" marB="0" anchor="ctr"/>
                </a:tc>
              </a:tr>
            </a:tbl>
          </a:graphicData>
        </a:graphic>
      </p:graphicFrame>
      <p:graphicFrame>
        <p:nvGraphicFramePr>
          <p:cNvPr id="4142" name="內容版面配置區 4141"/>
          <p:cNvGraphicFramePr>
            <a:graphicFrameLocks noGrp="1"/>
          </p:cNvGraphicFramePr>
          <p:nvPr>
            <p:ph sz="half" idx="2"/>
            <p:extLst>
              <p:ext uri="{D42A27DB-BD31-4B8C-83A1-F6EECF244321}">
                <p14:modId xmlns:p14="http://schemas.microsoft.com/office/powerpoint/2010/main" val="1061041586"/>
              </p:ext>
            </p:extLst>
          </p:nvPr>
        </p:nvGraphicFramePr>
        <p:xfrm>
          <a:off x="5219700" y="1196975"/>
          <a:ext cx="3816787" cy="5400378"/>
        </p:xfrm>
        <a:graphic>
          <a:graphicData uri="http://schemas.openxmlformats.org/drawingml/2006/table">
            <a:tbl>
              <a:tblPr firstRow="1" firstCol="1" bandRow="1">
                <a:tableStyleId>{69012ECD-51FC-41F1-AA8D-1B2483CD663E}</a:tableStyleId>
              </a:tblPr>
              <a:tblGrid>
                <a:gridCol w="825822"/>
                <a:gridCol w="1238733"/>
                <a:gridCol w="1752232"/>
              </a:tblGrid>
              <a:tr h="503834">
                <a:tc>
                  <a:txBody>
                    <a:bodyPr/>
                    <a:lstStyle/>
                    <a:p>
                      <a:pPr indent="0" algn="ctr" hangingPunct="0">
                        <a:lnSpc>
                          <a:spcPct val="100000"/>
                        </a:lnSpc>
                        <a:spcAft>
                          <a:spcPts val="0"/>
                        </a:spcAft>
                      </a:pPr>
                      <a:r>
                        <a:rPr lang="zh-TW" sz="2000" b="0" kern="100" baseline="0" dirty="0">
                          <a:effectLst/>
                          <a:latin typeface="Times New Roman" panose="02020603050405020304" pitchFamily="18" charset="0"/>
                          <a:ea typeface="微軟正黑體" panose="020B0604030504040204" pitchFamily="34" charset="-120"/>
                        </a:rPr>
                        <a:t>年度</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solidFill>
                      <a:srgbClr val="031BC9"/>
                    </a:solidFill>
                  </a:tcPr>
                </a:tc>
                <a:tc>
                  <a:txBody>
                    <a:bodyPr/>
                    <a:lstStyle/>
                    <a:p>
                      <a:pPr indent="0" algn="ctr" hangingPunct="0">
                        <a:lnSpc>
                          <a:spcPct val="100000"/>
                        </a:lnSpc>
                        <a:spcAft>
                          <a:spcPts val="0"/>
                        </a:spcAft>
                      </a:pPr>
                      <a:r>
                        <a:rPr lang="zh-TW" sz="2000" b="0" kern="100" baseline="0" dirty="0">
                          <a:effectLst/>
                          <a:latin typeface="Times New Roman" panose="02020603050405020304" pitchFamily="18" charset="0"/>
                          <a:ea typeface="微軟正黑體" panose="020B0604030504040204" pitchFamily="34" charset="-120"/>
                        </a:rPr>
                        <a:t>使用量</a:t>
                      </a:r>
                    </a:p>
                    <a:p>
                      <a:pPr indent="0" algn="ctr" hangingPunct="0">
                        <a:lnSpc>
                          <a:spcPct val="100000"/>
                        </a:lnSpc>
                        <a:spcAft>
                          <a:spcPts val="0"/>
                        </a:spcAft>
                      </a:pPr>
                      <a:r>
                        <a:rPr lang="en-US" sz="2000" b="0" kern="100" baseline="0" dirty="0">
                          <a:effectLst/>
                          <a:latin typeface="Times New Roman" panose="02020603050405020304" pitchFamily="18" charset="0"/>
                          <a:ea typeface="微軟正黑體" panose="020B0604030504040204" pitchFamily="34" charset="-120"/>
                        </a:rPr>
                        <a:t>(</a:t>
                      </a:r>
                      <a:r>
                        <a:rPr lang="zh-TW" sz="2000" b="0" kern="100" baseline="0" dirty="0">
                          <a:effectLst/>
                          <a:latin typeface="Times New Roman" panose="02020603050405020304" pitchFamily="18" charset="0"/>
                          <a:ea typeface="微軟正黑體" panose="020B0604030504040204" pitchFamily="34" charset="-120"/>
                        </a:rPr>
                        <a:t>公噸</a:t>
                      </a:r>
                      <a:r>
                        <a:rPr lang="en-US" sz="2000" b="0" kern="100" baseline="0" dirty="0">
                          <a:effectLst/>
                          <a:latin typeface="Times New Roman" panose="02020603050405020304" pitchFamily="18" charset="0"/>
                          <a:ea typeface="微軟正黑體" panose="020B0604030504040204" pitchFamily="34" charset="-120"/>
                        </a:rPr>
                        <a:t>)</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solidFill>
                      <a:srgbClr val="031BC9"/>
                    </a:solidFill>
                  </a:tcPr>
                </a:tc>
                <a:tc>
                  <a:txBody>
                    <a:bodyPr/>
                    <a:lstStyle/>
                    <a:p>
                      <a:pPr indent="0" algn="ctr" hangingPunct="0">
                        <a:lnSpc>
                          <a:spcPct val="100000"/>
                        </a:lnSpc>
                        <a:spcAft>
                          <a:spcPts val="0"/>
                        </a:spcAft>
                      </a:pPr>
                      <a:r>
                        <a:rPr lang="zh-TW" sz="2000" b="0" kern="100" baseline="0" dirty="0" smtClean="0">
                          <a:effectLst/>
                          <a:latin typeface="Times New Roman" panose="02020603050405020304" pitchFamily="18" charset="0"/>
                          <a:ea typeface="微軟正黑體" panose="020B0604030504040204" pitchFamily="34" charset="-120"/>
                        </a:rPr>
                        <a:t>每公頃化學肥料使用量</a:t>
                      </a:r>
                      <a:r>
                        <a:rPr lang="en-US" sz="2000" b="0" kern="100" baseline="0" dirty="0" smtClean="0">
                          <a:effectLst/>
                          <a:latin typeface="Times New Roman" panose="02020603050405020304" pitchFamily="18" charset="0"/>
                          <a:ea typeface="微軟正黑體" panose="020B0604030504040204" pitchFamily="34" charset="-120"/>
                        </a:rPr>
                        <a:t>(</a:t>
                      </a:r>
                      <a:r>
                        <a:rPr lang="zh-TW" sz="2000" b="0" kern="100" baseline="0" dirty="0" smtClean="0">
                          <a:effectLst/>
                          <a:latin typeface="Times New Roman" panose="02020603050405020304" pitchFamily="18" charset="0"/>
                          <a:ea typeface="微軟正黑體" panose="020B0604030504040204" pitchFamily="34" charset="-120"/>
                        </a:rPr>
                        <a:t>公斤</a:t>
                      </a:r>
                      <a:r>
                        <a:rPr lang="en-US" sz="2000" b="0" kern="100" baseline="0" dirty="0" smtClean="0">
                          <a:effectLst/>
                          <a:latin typeface="Times New Roman" panose="02020603050405020304" pitchFamily="18" charset="0"/>
                          <a:ea typeface="微軟正黑體" panose="020B0604030504040204" pitchFamily="34" charset="-120"/>
                        </a:rPr>
                        <a:t>)</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solidFill>
                      <a:srgbClr val="031BC9"/>
                    </a:solidFill>
                  </a:tcPr>
                </a:tc>
              </a:tr>
              <a:tr h="458702">
                <a:tc>
                  <a:txBody>
                    <a:bodyPr/>
                    <a:lstStyle/>
                    <a:p>
                      <a:pPr indent="0" algn="ctr" hangingPunct="0">
                        <a:lnSpc>
                          <a:spcPct val="100000"/>
                        </a:lnSpc>
                        <a:spcAft>
                          <a:spcPts val="0"/>
                        </a:spcAft>
                      </a:pPr>
                      <a:r>
                        <a:rPr lang="en-US" sz="2000" b="0" kern="100" baseline="0" dirty="0">
                          <a:effectLst/>
                          <a:latin typeface="Times New Roman" panose="02020603050405020304" pitchFamily="18" charset="0"/>
                          <a:ea typeface="微軟正黑體" panose="020B0604030504040204" pitchFamily="34" charset="-120"/>
                        </a:rPr>
                        <a:t>2004</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c>
                  <a:txBody>
                    <a:bodyPr/>
                    <a:lstStyle/>
                    <a:p>
                      <a:pPr indent="0" algn="ctr" hangingPunct="0">
                        <a:lnSpc>
                          <a:spcPct val="100000"/>
                        </a:lnSpc>
                        <a:spcAft>
                          <a:spcPts val="0"/>
                        </a:spcAft>
                        <a:tabLst>
                          <a:tab pos="655320" algn="dec"/>
                        </a:tabLst>
                      </a:pPr>
                      <a:r>
                        <a:rPr lang="en-US" sz="2000" b="0" kern="100" baseline="0" dirty="0">
                          <a:effectLst/>
                          <a:latin typeface="Times New Roman" panose="02020603050405020304" pitchFamily="18" charset="0"/>
                          <a:ea typeface="微軟正黑體" panose="020B0604030504040204" pitchFamily="34" charset="-120"/>
                        </a:rPr>
                        <a:t>1,195,465</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c>
                  <a:txBody>
                    <a:bodyPr/>
                    <a:lstStyle/>
                    <a:p>
                      <a:pPr indent="0" algn="ctr" hangingPunct="0">
                        <a:lnSpc>
                          <a:spcPct val="100000"/>
                        </a:lnSpc>
                        <a:spcAft>
                          <a:spcPts val="0"/>
                        </a:spcAft>
                        <a:tabLst>
                          <a:tab pos="548640" algn="dec"/>
                        </a:tabLst>
                      </a:pPr>
                      <a:r>
                        <a:rPr lang="en-US" sz="2000" b="0" kern="100" baseline="0" dirty="0">
                          <a:effectLst/>
                          <a:latin typeface="Times New Roman" panose="02020603050405020304" pitchFamily="18" charset="0"/>
                          <a:ea typeface="微軟正黑體" panose="020B0604030504040204" pitchFamily="34" charset="-120"/>
                        </a:rPr>
                        <a:t>1,431</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r>
              <a:tr h="443644">
                <a:tc>
                  <a:txBody>
                    <a:bodyPr/>
                    <a:lstStyle/>
                    <a:p>
                      <a:pPr indent="0" algn="ctr" hangingPunct="0">
                        <a:lnSpc>
                          <a:spcPct val="100000"/>
                        </a:lnSpc>
                        <a:spcAft>
                          <a:spcPts val="0"/>
                        </a:spcAft>
                      </a:pPr>
                      <a:r>
                        <a:rPr lang="en-US" sz="2000" b="0" kern="100" baseline="0" dirty="0">
                          <a:effectLst/>
                          <a:latin typeface="Times New Roman" panose="02020603050405020304" pitchFamily="18" charset="0"/>
                          <a:ea typeface="微軟正黑體" panose="020B0604030504040204" pitchFamily="34" charset="-120"/>
                        </a:rPr>
                        <a:t>2005</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c>
                  <a:txBody>
                    <a:bodyPr/>
                    <a:lstStyle/>
                    <a:p>
                      <a:pPr indent="0" algn="ctr" hangingPunct="0">
                        <a:lnSpc>
                          <a:spcPct val="100000"/>
                        </a:lnSpc>
                        <a:spcAft>
                          <a:spcPts val="0"/>
                        </a:spcAft>
                        <a:tabLst>
                          <a:tab pos="655320" algn="dec"/>
                        </a:tabLst>
                      </a:pPr>
                      <a:r>
                        <a:rPr lang="en-US" sz="2000" b="0" kern="100" baseline="0" dirty="0">
                          <a:effectLst/>
                          <a:latin typeface="Times New Roman" panose="02020603050405020304" pitchFamily="18" charset="0"/>
                          <a:ea typeface="微軟正黑體" panose="020B0604030504040204" pitchFamily="34" charset="-120"/>
                        </a:rPr>
                        <a:t>1,141,483</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c>
                  <a:txBody>
                    <a:bodyPr/>
                    <a:lstStyle/>
                    <a:p>
                      <a:pPr indent="0" algn="ctr" hangingPunct="0">
                        <a:lnSpc>
                          <a:spcPct val="100000"/>
                        </a:lnSpc>
                        <a:spcAft>
                          <a:spcPts val="0"/>
                        </a:spcAft>
                        <a:tabLst>
                          <a:tab pos="548640" algn="dec"/>
                        </a:tabLst>
                      </a:pPr>
                      <a:r>
                        <a:rPr lang="en-US" sz="2000" b="0" kern="100" baseline="0" dirty="0">
                          <a:effectLst/>
                          <a:latin typeface="Times New Roman" panose="02020603050405020304" pitchFamily="18" charset="0"/>
                          <a:ea typeface="微軟正黑體" panose="020B0604030504040204" pitchFamily="34" charset="-120"/>
                        </a:rPr>
                        <a:t>1,370</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r>
              <a:tr h="504056">
                <a:tc>
                  <a:txBody>
                    <a:bodyPr/>
                    <a:lstStyle/>
                    <a:p>
                      <a:pPr indent="0" algn="ctr" hangingPunct="0">
                        <a:lnSpc>
                          <a:spcPct val="100000"/>
                        </a:lnSpc>
                        <a:spcAft>
                          <a:spcPts val="0"/>
                        </a:spcAft>
                      </a:pPr>
                      <a:r>
                        <a:rPr lang="en-US" sz="2000" b="0" kern="100" baseline="0" dirty="0">
                          <a:effectLst/>
                          <a:latin typeface="Times New Roman" panose="02020603050405020304" pitchFamily="18" charset="0"/>
                          <a:ea typeface="微軟正黑體" panose="020B0604030504040204" pitchFamily="34" charset="-120"/>
                        </a:rPr>
                        <a:t>2006</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c>
                  <a:txBody>
                    <a:bodyPr/>
                    <a:lstStyle/>
                    <a:p>
                      <a:pPr indent="0" algn="ctr" hangingPunct="0">
                        <a:lnSpc>
                          <a:spcPct val="100000"/>
                        </a:lnSpc>
                        <a:spcAft>
                          <a:spcPts val="0"/>
                        </a:spcAft>
                        <a:tabLst>
                          <a:tab pos="655320" algn="dec"/>
                        </a:tabLst>
                      </a:pPr>
                      <a:r>
                        <a:rPr lang="en-US" sz="2000" b="0" kern="100" baseline="0" dirty="0">
                          <a:effectLst/>
                          <a:latin typeface="Times New Roman" panose="02020603050405020304" pitchFamily="18" charset="0"/>
                          <a:ea typeface="微軟正黑體" panose="020B0604030504040204" pitchFamily="34" charset="-120"/>
                        </a:rPr>
                        <a:t>1,159,310</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c>
                  <a:txBody>
                    <a:bodyPr/>
                    <a:lstStyle/>
                    <a:p>
                      <a:pPr indent="0" algn="ctr" hangingPunct="0">
                        <a:lnSpc>
                          <a:spcPct val="100000"/>
                        </a:lnSpc>
                        <a:spcAft>
                          <a:spcPts val="0"/>
                        </a:spcAft>
                        <a:tabLst>
                          <a:tab pos="548640" algn="dec"/>
                        </a:tabLst>
                      </a:pPr>
                      <a:r>
                        <a:rPr lang="en-US" sz="2000" b="0" kern="100" baseline="0" dirty="0">
                          <a:effectLst/>
                          <a:latin typeface="Times New Roman" panose="02020603050405020304" pitchFamily="18" charset="0"/>
                          <a:ea typeface="微軟正黑體" panose="020B0604030504040204" pitchFamily="34" charset="-120"/>
                        </a:rPr>
                        <a:t>1,398</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r>
              <a:tr h="504056">
                <a:tc>
                  <a:txBody>
                    <a:bodyPr/>
                    <a:lstStyle/>
                    <a:p>
                      <a:pPr indent="0" algn="ctr" hangingPunct="0">
                        <a:lnSpc>
                          <a:spcPct val="100000"/>
                        </a:lnSpc>
                        <a:spcAft>
                          <a:spcPts val="0"/>
                        </a:spcAft>
                      </a:pPr>
                      <a:r>
                        <a:rPr lang="en-US" sz="2000" b="0" kern="100" baseline="0" dirty="0">
                          <a:effectLst/>
                          <a:latin typeface="Times New Roman" panose="02020603050405020304" pitchFamily="18" charset="0"/>
                          <a:ea typeface="微軟正黑體" panose="020B0604030504040204" pitchFamily="34" charset="-120"/>
                        </a:rPr>
                        <a:t>2007</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c>
                  <a:txBody>
                    <a:bodyPr/>
                    <a:lstStyle/>
                    <a:p>
                      <a:pPr indent="0" algn="ctr" hangingPunct="0">
                        <a:lnSpc>
                          <a:spcPct val="100000"/>
                        </a:lnSpc>
                        <a:spcAft>
                          <a:spcPts val="0"/>
                        </a:spcAft>
                        <a:tabLst>
                          <a:tab pos="655320" algn="dec"/>
                        </a:tabLst>
                      </a:pPr>
                      <a:r>
                        <a:rPr lang="en-US" sz="2000" b="0" kern="100" baseline="0" dirty="0">
                          <a:effectLst/>
                          <a:latin typeface="Times New Roman" panose="02020603050405020304" pitchFamily="18" charset="0"/>
                          <a:ea typeface="微軟正黑體" panose="020B0604030504040204" pitchFamily="34" charset="-120"/>
                        </a:rPr>
                        <a:t>1,137,444</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c>
                  <a:txBody>
                    <a:bodyPr/>
                    <a:lstStyle/>
                    <a:p>
                      <a:pPr indent="0" algn="ctr" hangingPunct="0">
                        <a:lnSpc>
                          <a:spcPct val="100000"/>
                        </a:lnSpc>
                        <a:spcAft>
                          <a:spcPts val="0"/>
                        </a:spcAft>
                        <a:tabLst>
                          <a:tab pos="548640" algn="dec"/>
                        </a:tabLst>
                      </a:pPr>
                      <a:r>
                        <a:rPr lang="en-US" sz="2000" b="0" kern="100" baseline="0" dirty="0">
                          <a:effectLst/>
                          <a:latin typeface="Times New Roman" panose="02020603050405020304" pitchFamily="18" charset="0"/>
                          <a:ea typeface="微軟正黑體" panose="020B0604030504040204" pitchFamily="34" charset="-120"/>
                        </a:rPr>
                        <a:t>1,377</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r>
              <a:tr h="444783">
                <a:tc>
                  <a:txBody>
                    <a:bodyPr/>
                    <a:lstStyle/>
                    <a:p>
                      <a:pPr indent="0" algn="ctr" hangingPunct="0">
                        <a:lnSpc>
                          <a:spcPct val="100000"/>
                        </a:lnSpc>
                        <a:spcAft>
                          <a:spcPts val="0"/>
                        </a:spcAft>
                      </a:pPr>
                      <a:r>
                        <a:rPr lang="en-US" sz="2000" b="0" kern="100" baseline="0" dirty="0">
                          <a:effectLst/>
                          <a:latin typeface="Times New Roman" panose="02020603050405020304" pitchFamily="18" charset="0"/>
                          <a:ea typeface="微軟正黑體" panose="020B0604030504040204" pitchFamily="34" charset="-120"/>
                        </a:rPr>
                        <a:t>2008</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c>
                  <a:txBody>
                    <a:bodyPr/>
                    <a:lstStyle/>
                    <a:p>
                      <a:pPr indent="0" algn="ctr" hangingPunct="0">
                        <a:lnSpc>
                          <a:spcPct val="100000"/>
                        </a:lnSpc>
                        <a:spcAft>
                          <a:spcPts val="0"/>
                        </a:spcAft>
                        <a:tabLst>
                          <a:tab pos="655320" algn="dec"/>
                        </a:tabLst>
                      </a:pPr>
                      <a:r>
                        <a:rPr lang="en-US" sz="2000" b="0" kern="100" baseline="0" dirty="0">
                          <a:effectLst/>
                          <a:latin typeface="Times New Roman" panose="02020603050405020304" pitchFamily="18" charset="0"/>
                          <a:ea typeface="微軟正黑體" panose="020B0604030504040204" pitchFamily="34" charset="-120"/>
                        </a:rPr>
                        <a:t>1,013,714</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c>
                  <a:txBody>
                    <a:bodyPr/>
                    <a:lstStyle/>
                    <a:p>
                      <a:pPr indent="0" algn="ctr" hangingPunct="0">
                        <a:lnSpc>
                          <a:spcPct val="100000"/>
                        </a:lnSpc>
                        <a:spcAft>
                          <a:spcPts val="0"/>
                        </a:spcAft>
                        <a:tabLst>
                          <a:tab pos="548640" algn="dec"/>
                        </a:tabLst>
                      </a:pPr>
                      <a:r>
                        <a:rPr lang="en-US" sz="2000" b="0" kern="100" baseline="0" dirty="0">
                          <a:effectLst/>
                          <a:latin typeface="Times New Roman" panose="02020603050405020304" pitchFamily="18" charset="0"/>
                          <a:ea typeface="微軟正黑體" panose="020B0604030504040204" pitchFamily="34" charset="-120"/>
                        </a:rPr>
                        <a:t>1,233</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r>
              <a:tr h="437407">
                <a:tc>
                  <a:txBody>
                    <a:bodyPr/>
                    <a:lstStyle/>
                    <a:p>
                      <a:pPr indent="0" algn="ctr" hangingPunct="0">
                        <a:lnSpc>
                          <a:spcPct val="100000"/>
                        </a:lnSpc>
                        <a:spcAft>
                          <a:spcPts val="0"/>
                        </a:spcAft>
                      </a:pPr>
                      <a:r>
                        <a:rPr lang="en-US" sz="2000" b="0" kern="100" baseline="0" dirty="0">
                          <a:effectLst/>
                          <a:latin typeface="Times New Roman" panose="02020603050405020304" pitchFamily="18" charset="0"/>
                          <a:ea typeface="微軟正黑體" panose="020B0604030504040204" pitchFamily="34" charset="-120"/>
                        </a:rPr>
                        <a:t>2009</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c>
                  <a:txBody>
                    <a:bodyPr/>
                    <a:lstStyle/>
                    <a:p>
                      <a:pPr indent="0" algn="ctr" hangingPunct="0">
                        <a:lnSpc>
                          <a:spcPct val="100000"/>
                        </a:lnSpc>
                        <a:spcAft>
                          <a:spcPts val="0"/>
                        </a:spcAft>
                        <a:tabLst>
                          <a:tab pos="655320" algn="dec"/>
                        </a:tabLst>
                      </a:pPr>
                      <a:r>
                        <a:rPr lang="en-US" sz="2000" b="0" kern="100" baseline="0" dirty="0">
                          <a:effectLst/>
                          <a:latin typeface="Times New Roman" panose="02020603050405020304" pitchFamily="18" charset="0"/>
                          <a:ea typeface="微軟正黑體" panose="020B0604030504040204" pitchFamily="34" charset="-120"/>
                        </a:rPr>
                        <a:t>1,042,231</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c>
                  <a:txBody>
                    <a:bodyPr/>
                    <a:lstStyle/>
                    <a:p>
                      <a:pPr indent="0" algn="ctr" hangingPunct="0">
                        <a:lnSpc>
                          <a:spcPct val="100000"/>
                        </a:lnSpc>
                        <a:spcAft>
                          <a:spcPts val="0"/>
                        </a:spcAft>
                        <a:tabLst>
                          <a:tab pos="548640" algn="dec"/>
                        </a:tabLst>
                      </a:pPr>
                      <a:r>
                        <a:rPr lang="en-US" sz="2000" b="0" kern="100" baseline="0" dirty="0">
                          <a:effectLst/>
                          <a:latin typeface="Times New Roman" panose="02020603050405020304" pitchFamily="18" charset="0"/>
                          <a:ea typeface="微軟正黑體" panose="020B0604030504040204" pitchFamily="34" charset="-120"/>
                        </a:rPr>
                        <a:t>1,278</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r>
              <a:tr h="462078">
                <a:tc>
                  <a:txBody>
                    <a:bodyPr/>
                    <a:lstStyle/>
                    <a:p>
                      <a:pPr indent="0" algn="ctr" hangingPunct="0">
                        <a:lnSpc>
                          <a:spcPct val="100000"/>
                        </a:lnSpc>
                        <a:spcAft>
                          <a:spcPts val="0"/>
                        </a:spcAft>
                      </a:pPr>
                      <a:r>
                        <a:rPr lang="en-US" sz="2000" b="0" kern="100" baseline="0" dirty="0">
                          <a:effectLst/>
                          <a:latin typeface="Times New Roman" panose="02020603050405020304" pitchFamily="18" charset="0"/>
                          <a:ea typeface="微軟正黑體" panose="020B0604030504040204" pitchFamily="34" charset="-120"/>
                        </a:rPr>
                        <a:t>2010</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c>
                  <a:txBody>
                    <a:bodyPr/>
                    <a:lstStyle/>
                    <a:p>
                      <a:pPr indent="0" algn="ctr" hangingPunct="0">
                        <a:lnSpc>
                          <a:spcPct val="100000"/>
                        </a:lnSpc>
                        <a:spcAft>
                          <a:spcPts val="0"/>
                        </a:spcAft>
                        <a:tabLst>
                          <a:tab pos="655320" algn="dec"/>
                        </a:tabLst>
                      </a:pPr>
                      <a:r>
                        <a:rPr lang="en-US" sz="2000" b="0" kern="100" baseline="0" dirty="0">
                          <a:effectLst/>
                          <a:latin typeface="Times New Roman" panose="02020603050405020304" pitchFamily="18" charset="0"/>
                          <a:ea typeface="微軟正黑體" panose="020B0604030504040204" pitchFamily="34" charset="-120"/>
                        </a:rPr>
                        <a:t>1,030,819</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c>
                  <a:txBody>
                    <a:bodyPr/>
                    <a:lstStyle/>
                    <a:p>
                      <a:pPr indent="0" algn="ctr" hangingPunct="0">
                        <a:lnSpc>
                          <a:spcPct val="100000"/>
                        </a:lnSpc>
                        <a:spcAft>
                          <a:spcPts val="0"/>
                        </a:spcAft>
                        <a:tabLst>
                          <a:tab pos="548640" algn="dec"/>
                        </a:tabLst>
                      </a:pPr>
                      <a:r>
                        <a:rPr lang="en-US" sz="2000" b="0" kern="100" baseline="0" dirty="0">
                          <a:effectLst/>
                          <a:latin typeface="Times New Roman" panose="02020603050405020304" pitchFamily="18" charset="0"/>
                          <a:ea typeface="微軟正黑體" panose="020B0604030504040204" pitchFamily="34" charset="-120"/>
                        </a:rPr>
                        <a:t>1,268</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r>
              <a:tr h="455932">
                <a:tc>
                  <a:txBody>
                    <a:bodyPr/>
                    <a:lstStyle/>
                    <a:p>
                      <a:pPr indent="0" algn="ctr" hangingPunct="0">
                        <a:lnSpc>
                          <a:spcPct val="100000"/>
                        </a:lnSpc>
                        <a:spcAft>
                          <a:spcPts val="0"/>
                        </a:spcAft>
                      </a:pPr>
                      <a:r>
                        <a:rPr lang="en-US" sz="2000" b="0" kern="100" baseline="0" dirty="0">
                          <a:effectLst/>
                          <a:latin typeface="Times New Roman" panose="02020603050405020304" pitchFamily="18" charset="0"/>
                          <a:ea typeface="微軟正黑體" panose="020B0604030504040204" pitchFamily="34" charset="-120"/>
                        </a:rPr>
                        <a:t>2011</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c>
                  <a:txBody>
                    <a:bodyPr/>
                    <a:lstStyle/>
                    <a:p>
                      <a:pPr indent="0" algn="ctr" hangingPunct="0">
                        <a:lnSpc>
                          <a:spcPct val="100000"/>
                        </a:lnSpc>
                        <a:spcAft>
                          <a:spcPts val="0"/>
                        </a:spcAft>
                        <a:tabLst>
                          <a:tab pos="655320" algn="dec"/>
                        </a:tabLst>
                      </a:pPr>
                      <a:r>
                        <a:rPr lang="en-US" sz="2000" b="0" kern="100" baseline="0" dirty="0">
                          <a:effectLst/>
                          <a:latin typeface="Times New Roman" panose="02020603050405020304" pitchFamily="18" charset="0"/>
                          <a:ea typeface="微軟正黑體" panose="020B0604030504040204" pitchFamily="34" charset="-120"/>
                        </a:rPr>
                        <a:t>1,008,025</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c>
                  <a:txBody>
                    <a:bodyPr/>
                    <a:lstStyle/>
                    <a:p>
                      <a:pPr indent="0" algn="ctr" hangingPunct="0">
                        <a:lnSpc>
                          <a:spcPct val="100000"/>
                        </a:lnSpc>
                        <a:spcAft>
                          <a:spcPts val="0"/>
                        </a:spcAft>
                        <a:tabLst>
                          <a:tab pos="548640" algn="dec"/>
                        </a:tabLst>
                      </a:pPr>
                      <a:r>
                        <a:rPr lang="en-US" sz="2000" b="0" kern="100" baseline="0" dirty="0">
                          <a:effectLst/>
                          <a:latin typeface="Times New Roman" panose="02020603050405020304" pitchFamily="18" charset="0"/>
                          <a:ea typeface="微軟正黑體" panose="020B0604030504040204" pitchFamily="34" charset="-120"/>
                        </a:rPr>
                        <a:t>1,247</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r>
              <a:tr h="583210">
                <a:tc>
                  <a:txBody>
                    <a:bodyPr/>
                    <a:lstStyle/>
                    <a:p>
                      <a:pPr indent="0" algn="ctr" hangingPunct="0">
                        <a:lnSpc>
                          <a:spcPct val="100000"/>
                        </a:lnSpc>
                        <a:spcAft>
                          <a:spcPts val="0"/>
                        </a:spcAft>
                      </a:pPr>
                      <a:r>
                        <a:rPr lang="en-US" sz="2000" b="0" kern="100" baseline="0" dirty="0">
                          <a:effectLst/>
                          <a:latin typeface="Times New Roman" panose="02020603050405020304" pitchFamily="18" charset="0"/>
                          <a:ea typeface="微軟正黑體" panose="020B0604030504040204" pitchFamily="34" charset="-120"/>
                        </a:rPr>
                        <a:t>2012</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c>
                  <a:txBody>
                    <a:bodyPr/>
                    <a:lstStyle/>
                    <a:p>
                      <a:pPr indent="0" algn="ctr" hangingPunct="0">
                        <a:lnSpc>
                          <a:spcPct val="100000"/>
                        </a:lnSpc>
                        <a:spcAft>
                          <a:spcPts val="0"/>
                        </a:spcAft>
                        <a:tabLst>
                          <a:tab pos="655320" algn="dec"/>
                        </a:tabLst>
                      </a:pPr>
                      <a:r>
                        <a:rPr lang="en-US" sz="2000" b="0" kern="100" baseline="0" dirty="0">
                          <a:effectLst/>
                          <a:latin typeface="Times New Roman" panose="02020603050405020304" pitchFamily="18" charset="0"/>
                          <a:ea typeface="微軟正黑體" panose="020B0604030504040204" pitchFamily="34" charset="-120"/>
                        </a:rPr>
                        <a:t>1,010,722</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c>
                  <a:txBody>
                    <a:bodyPr/>
                    <a:lstStyle/>
                    <a:p>
                      <a:pPr indent="0" algn="ctr" hangingPunct="0">
                        <a:lnSpc>
                          <a:spcPct val="100000"/>
                        </a:lnSpc>
                        <a:spcAft>
                          <a:spcPts val="0"/>
                        </a:spcAft>
                        <a:tabLst>
                          <a:tab pos="548640" algn="dec"/>
                        </a:tabLst>
                      </a:pPr>
                      <a:r>
                        <a:rPr lang="en-US" sz="2000" b="0" kern="100" baseline="0" dirty="0">
                          <a:effectLst/>
                          <a:latin typeface="Times New Roman" panose="02020603050405020304" pitchFamily="18" charset="0"/>
                          <a:ea typeface="微軟正黑體" panose="020B0604030504040204" pitchFamily="34" charset="-120"/>
                        </a:rPr>
                        <a:t>1,259</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r>
              <a:tr h="496910">
                <a:tc>
                  <a:txBody>
                    <a:bodyPr/>
                    <a:lstStyle/>
                    <a:p>
                      <a:pPr indent="0" algn="ctr" hangingPunct="0">
                        <a:lnSpc>
                          <a:spcPct val="100000"/>
                        </a:lnSpc>
                        <a:spcAft>
                          <a:spcPts val="0"/>
                        </a:spcAft>
                      </a:pPr>
                      <a:r>
                        <a:rPr lang="en-US" sz="2000" b="0" kern="100" baseline="0" dirty="0">
                          <a:effectLst/>
                          <a:latin typeface="Times New Roman" panose="02020603050405020304" pitchFamily="18" charset="0"/>
                          <a:ea typeface="微軟正黑體" panose="020B0604030504040204" pitchFamily="34" charset="-120"/>
                        </a:rPr>
                        <a:t>2013</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c>
                  <a:txBody>
                    <a:bodyPr/>
                    <a:lstStyle/>
                    <a:p>
                      <a:pPr indent="0" algn="ctr" hangingPunct="0">
                        <a:lnSpc>
                          <a:spcPct val="100000"/>
                        </a:lnSpc>
                        <a:spcAft>
                          <a:spcPts val="0"/>
                        </a:spcAft>
                        <a:tabLst>
                          <a:tab pos="655320" algn="dec"/>
                        </a:tabLst>
                      </a:pPr>
                      <a:r>
                        <a:rPr lang="en-US" sz="2000" b="0" kern="100" baseline="0" dirty="0">
                          <a:effectLst/>
                          <a:latin typeface="Times New Roman" panose="02020603050405020304" pitchFamily="18" charset="0"/>
                          <a:ea typeface="微軟正黑體" panose="020B0604030504040204" pitchFamily="34" charset="-120"/>
                        </a:rPr>
                        <a:t>999,908</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c>
                  <a:txBody>
                    <a:bodyPr/>
                    <a:lstStyle/>
                    <a:p>
                      <a:pPr indent="0" algn="ctr" hangingPunct="0">
                        <a:lnSpc>
                          <a:spcPct val="100000"/>
                        </a:lnSpc>
                        <a:spcAft>
                          <a:spcPts val="0"/>
                        </a:spcAft>
                        <a:tabLst>
                          <a:tab pos="548640" algn="dec"/>
                        </a:tabLst>
                      </a:pPr>
                      <a:r>
                        <a:rPr lang="en-US" sz="2000" b="0" kern="100" baseline="0" dirty="0">
                          <a:effectLst/>
                          <a:latin typeface="Times New Roman" panose="02020603050405020304" pitchFamily="18" charset="0"/>
                          <a:ea typeface="微軟正黑體" panose="020B0604030504040204" pitchFamily="34" charset="-120"/>
                        </a:rPr>
                        <a:t>1,250</a:t>
                      </a:r>
                      <a:endParaRPr lang="zh-TW" sz="2000" b="0" kern="100" baseline="0" dirty="0">
                        <a:solidFill>
                          <a:schemeClr val="tx1"/>
                        </a:solidFill>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26868" marR="26868" marT="0" marB="0" anchor="ctr"/>
                </a:tc>
              </a:tr>
            </a:tbl>
          </a:graphicData>
        </a:graphic>
      </p:graphicFrame>
      <p:sp>
        <p:nvSpPr>
          <p:cNvPr id="6" name="日期版面配置區 5"/>
          <p:cNvSpPr>
            <a:spLocks noGrp="1"/>
          </p:cNvSpPr>
          <p:nvPr>
            <p:ph type="dt" sz="half" idx="10"/>
          </p:nvPr>
        </p:nvSpPr>
        <p:spPr/>
        <p:txBody>
          <a:bodyPr/>
          <a:lstStyle/>
          <a:p>
            <a:fld id="{B26C4034-B234-405A-832A-BFF86DF5D917}" type="datetime8">
              <a:rPr lang="en-US" altLang="zh-TW" smtClean="0"/>
              <a:pPr/>
              <a:t>7/24/2015 9:03 AM</a:t>
            </a:fld>
            <a:endParaRPr lang="zh-TW" altLang="en-US" dirty="0"/>
          </a:p>
        </p:txBody>
      </p:sp>
      <p:sp>
        <p:nvSpPr>
          <p:cNvPr id="7" name="投影片編號版面配置區 6"/>
          <p:cNvSpPr>
            <a:spLocks noGrp="1"/>
          </p:cNvSpPr>
          <p:nvPr>
            <p:ph type="sldNum" sz="quarter" idx="12"/>
          </p:nvPr>
        </p:nvSpPr>
        <p:spPr/>
        <p:txBody>
          <a:bodyPr/>
          <a:lstStyle/>
          <a:p>
            <a:fld id="{2DD8A973-C883-434E-8DF7-F6C70AB02386}" type="slidenum">
              <a:rPr lang="zh-TW" altLang="en-US" smtClean="0"/>
              <a:pPr/>
              <a:t>4</a:t>
            </a:fld>
            <a:endParaRPr lang="zh-TW" altLang="en-US"/>
          </a:p>
        </p:txBody>
      </p:sp>
      <p:sp>
        <p:nvSpPr>
          <p:cNvPr id="12" name="標題 11"/>
          <p:cNvSpPr>
            <a:spLocks noGrp="1"/>
          </p:cNvSpPr>
          <p:nvPr>
            <p:ph type="title"/>
          </p:nvPr>
        </p:nvSpPr>
        <p:spPr/>
        <p:txBody>
          <a:bodyPr>
            <a:normAutofit fontScale="90000"/>
          </a:bodyPr>
          <a:lstStyle/>
          <a:p>
            <a:r>
              <a:rPr lang="zh-TW" altLang="en-US" smtClean="0"/>
              <a:t>台灣</a:t>
            </a:r>
            <a:r>
              <a:rPr lang="en-US" altLang="zh-TW" smtClean="0"/>
              <a:t>2004</a:t>
            </a:r>
            <a:r>
              <a:rPr lang="zh-TW" altLang="en-US" smtClean="0"/>
              <a:t>到</a:t>
            </a:r>
            <a:r>
              <a:rPr lang="en-US" altLang="zh-TW" smtClean="0"/>
              <a:t>2013</a:t>
            </a:r>
            <a:r>
              <a:rPr lang="zh-TW" altLang="en-US" smtClean="0"/>
              <a:t>年農藥和化學肥料使用量</a:t>
            </a:r>
            <a:endParaRPr lang="zh-TW" altLang="en-US" dirty="0"/>
          </a:p>
        </p:txBody>
      </p:sp>
    </p:spTree>
    <p:extLst>
      <p:ext uri="{BB962C8B-B14F-4D97-AF65-F5344CB8AC3E}">
        <p14:creationId xmlns:p14="http://schemas.microsoft.com/office/powerpoint/2010/main" val="3960540491"/>
      </p:ext>
    </p:extLst>
  </p:cSld>
  <p:clrMapOvr>
    <a:masterClrMapping/>
  </p:clrMapOvr>
  <mc:AlternateContent xmlns:mc="http://schemas.openxmlformats.org/markup-compatibility/2006" xmlns:p14="http://schemas.microsoft.com/office/powerpoint/2010/main">
    <mc:Choice Requires="p14">
      <p:transition spd="med" p14:dur="700" advTm="35083">
        <p:fade/>
      </p:transition>
    </mc:Choice>
    <mc:Fallback xmlns="">
      <p:transition spd="med" advTm="35083">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normAutofit fontScale="90000"/>
          </a:bodyPr>
          <a:lstStyle/>
          <a:p>
            <a:r>
              <a:rPr lang="zh-TW" altLang="en-US" smtClean="0"/>
              <a:t>台灣</a:t>
            </a:r>
            <a:r>
              <a:rPr lang="en-US" altLang="zh-TW" smtClean="0"/>
              <a:t>2004</a:t>
            </a:r>
            <a:r>
              <a:rPr lang="zh-TW" altLang="zh-TW" smtClean="0"/>
              <a:t>至</a:t>
            </a:r>
            <a:r>
              <a:rPr lang="en-US" altLang="zh-TW" smtClean="0"/>
              <a:t>2012</a:t>
            </a:r>
            <a:r>
              <a:rPr lang="zh-TW" altLang="zh-TW" smtClean="0"/>
              <a:t>年罹患癌症人數統計</a:t>
            </a:r>
            <a:endParaRPr lang="zh-TW" altLang="en-US" dirty="0"/>
          </a:p>
        </p:txBody>
      </p:sp>
      <p:graphicFrame>
        <p:nvGraphicFramePr>
          <p:cNvPr id="6" name="內容版面配置區 5"/>
          <p:cNvGraphicFramePr>
            <a:graphicFrameLocks noGrp="1"/>
          </p:cNvGraphicFramePr>
          <p:nvPr>
            <p:ph idx="1"/>
            <p:extLst>
              <p:ext uri="{D42A27DB-BD31-4B8C-83A1-F6EECF244321}">
                <p14:modId xmlns:p14="http://schemas.microsoft.com/office/powerpoint/2010/main" val="3374002769"/>
              </p:ext>
            </p:extLst>
          </p:nvPr>
        </p:nvGraphicFramePr>
        <p:xfrm>
          <a:off x="1036638" y="1196975"/>
          <a:ext cx="8099425" cy="5661025"/>
        </p:xfrm>
        <a:graphic>
          <a:graphicData uri="http://schemas.openxmlformats.org/drawingml/2006/chart">
            <c:chart xmlns:c="http://schemas.openxmlformats.org/drawingml/2006/chart" xmlns:r="http://schemas.openxmlformats.org/officeDocument/2006/relationships" r:id="rId3"/>
          </a:graphicData>
        </a:graphic>
      </p:graphicFrame>
      <p:sp>
        <p:nvSpPr>
          <p:cNvPr id="4" name="日期版面配置區 3"/>
          <p:cNvSpPr>
            <a:spLocks noGrp="1"/>
          </p:cNvSpPr>
          <p:nvPr>
            <p:ph type="dt" sz="half" idx="10"/>
          </p:nvPr>
        </p:nvSpPr>
        <p:spPr/>
        <p:txBody>
          <a:bodyPr/>
          <a:lstStyle/>
          <a:p>
            <a:fld id="{9399E097-D32B-424D-9B25-02DDFCB290A9}" type="datetime8">
              <a:rPr lang="en-US" altLang="zh-TW" smtClean="0"/>
              <a:pPr/>
              <a:t>7/24/2015 9:03 AM</a:t>
            </a:fld>
            <a:endParaRPr lang="zh-TW" altLang="en-US" dirty="0"/>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t>5</a:t>
            </a:fld>
            <a:endParaRPr lang="zh-TW" altLang="en-US"/>
          </a:p>
        </p:txBody>
      </p:sp>
    </p:spTree>
    <p:extLst>
      <p:ext uri="{BB962C8B-B14F-4D97-AF65-F5344CB8AC3E}">
        <p14:creationId xmlns:p14="http://schemas.microsoft.com/office/powerpoint/2010/main" val="3105970033"/>
      </p:ext>
    </p:extLst>
  </p:cSld>
  <p:clrMapOvr>
    <a:masterClrMapping/>
  </p:clrMapOvr>
  <mc:AlternateContent xmlns:mc="http://schemas.openxmlformats.org/markup-compatibility/2006" xmlns:p14="http://schemas.microsoft.com/office/powerpoint/2010/main">
    <mc:Choice Requires="p14">
      <p:transition spd="med" p14:dur="700" advTm="33406">
        <p:fade/>
      </p:transition>
    </mc:Choice>
    <mc:Fallback xmlns="">
      <p:transition spd="med" advTm="33406">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 台灣有機栽種面積</a:t>
            </a:r>
            <a:endParaRPr lang="zh-TW" altLang="en-US" dirty="0"/>
          </a:p>
        </p:txBody>
      </p:sp>
      <p:graphicFrame>
        <p:nvGraphicFramePr>
          <p:cNvPr id="7" name="內容版面配置區 6"/>
          <p:cNvGraphicFramePr>
            <a:graphicFrameLocks noGrp="1"/>
          </p:cNvGraphicFramePr>
          <p:nvPr>
            <p:ph idx="1"/>
            <p:extLst>
              <p:ext uri="{D42A27DB-BD31-4B8C-83A1-F6EECF244321}">
                <p14:modId xmlns:p14="http://schemas.microsoft.com/office/powerpoint/2010/main" val="1479368351"/>
              </p:ext>
            </p:extLst>
          </p:nvPr>
        </p:nvGraphicFramePr>
        <p:xfrm>
          <a:off x="1187450" y="1196975"/>
          <a:ext cx="7777163" cy="5184775"/>
        </p:xfrm>
        <a:graphic>
          <a:graphicData uri="http://schemas.openxmlformats.org/drawingml/2006/chart">
            <c:chart xmlns:c="http://schemas.openxmlformats.org/drawingml/2006/chart" xmlns:r="http://schemas.openxmlformats.org/officeDocument/2006/relationships" r:id="rId3"/>
          </a:graphicData>
        </a:graphic>
      </p:graphicFrame>
      <p:sp>
        <p:nvSpPr>
          <p:cNvPr id="4" name="日期版面配置區 3"/>
          <p:cNvSpPr>
            <a:spLocks noGrp="1"/>
          </p:cNvSpPr>
          <p:nvPr>
            <p:ph type="dt" sz="half" idx="10"/>
          </p:nvPr>
        </p:nvSpPr>
        <p:spPr/>
        <p:txBody>
          <a:bodyPr/>
          <a:lstStyle/>
          <a:p>
            <a:fld id="{F1C05CAD-C02E-40B7-8884-E85108F56731}" type="datetime8">
              <a:rPr lang="en-US" altLang="zh-TW" smtClean="0"/>
              <a:pPr/>
              <a:t>7/24/2015 9:03 AM</a:t>
            </a:fld>
            <a:endParaRPr lang="zh-TW" altLang="en-US" dirty="0"/>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6</a:t>
            </a:fld>
            <a:endParaRPr lang="zh-TW" altLang="en-US"/>
          </a:p>
        </p:txBody>
      </p:sp>
    </p:spTree>
    <p:extLst>
      <p:ext uri="{BB962C8B-B14F-4D97-AF65-F5344CB8AC3E}">
        <p14:creationId xmlns:p14="http://schemas.microsoft.com/office/powerpoint/2010/main" val="2113573865"/>
      </p:ext>
    </p:extLst>
  </p:cSld>
  <p:clrMapOvr>
    <a:masterClrMapping/>
  </p:clrMapOvr>
  <mc:AlternateContent xmlns:mc="http://schemas.openxmlformats.org/markup-compatibility/2006" xmlns:p14="http://schemas.microsoft.com/office/powerpoint/2010/main">
    <mc:Choice Requires="p14">
      <p:transition spd="med" p14:dur="700" advTm="21043">
        <p:fade/>
      </p:transition>
    </mc:Choice>
    <mc:Fallback xmlns="">
      <p:transition spd="med" advTm="21043">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台灣</a:t>
            </a:r>
            <a:r>
              <a:rPr lang="zh-TW" altLang="zh-TW" smtClean="0"/>
              <a:t>有機食品市場之年營業額</a:t>
            </a:r>
            <a:endParaRPr lang="zh-TW" altLang="en-US" dirty="0"/>
          </a:p>
        </p:txBody>
      </p:sp>
      <p:graphicFrame>
        <p:nvGraphicFramePr>
          <p:cNvPr id="10" name="內容版面配置區 7"/>
          <p:cNvGraphicFramePr>
            <a:graphicFrameLocks noGrp="1"/>
          </p:cNvGraphicFramePr>
          <p:nvPr>
            <p:ph idx="1"/>
            <p:extLst>
              <p:ext uri="{D42A27DB-BD31-4B8C-83A1-F6EECF244321}">
                <p14:modId xmlns:p14="http://schemas.microsoft.com/office/powerpoint/2010/main" val="3186833287"/>
              </p:ext>
            </p:extLst>
          </p:nvPr>
        </p:nvGraphicFramePr>
        <p:xfrm>
          <a:off x="1187450" y="1196975"/>
          <a:ext cx="7777163" cy="5184775"/>
        </p:xfrm>
        <a:graphic>
          <a:graphicData uri="http://schemas.openxmlformats.org/drawingml/2006/chart">
            <c:chart xmlns:c="http://schemas.openxmlformats.org/drawingml/2006/chart" xmlns:r="http://schemas.openxmlformats.org/officeDocument/2006/relationships" r:id="rId3"/>
          </a:graphicData>
        </a:graphic>
      </p:graphicFrame>
      <p:sp>
        <p:nvSpPr>
          <p:cNvPr id="4" name="日期版面配置區 3"/>
          <p:cNvSpPr>
            <a:spLocks noGrp="1"/>
          </p:cNvSpPr>
          <p:nvPr>
            <p:ph type="dt" sz="half" idx="10"/>
          </p:nvPr>
        </p:nvSpPr>
        <p:spPr/>
        <p:txBody>
          <a:bodyPr/>
          <a:lstStyle/>
          <a:p>
            <a:fld id="{5B0931E2-BBAE-4715-BBBC-EAC5B3D47E7F}" type="datetime8">
              <a:rPr lang="en-US" altLang="zh-TW" smtClean="0"/>
              <a:pPr/>
              <a:t>7/24/2015 9:03 AM</a:t>
            </a:fld>
            <a:endParaRPr lang="zh-TW" altLang="en-US"/>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7</a:t>
            </a:fld>
            <a:endParaRPr lang="zh-TW" altLang="en-US" dirty="0"/>
          </a:p>
        </p:txBody>
      </p:sp>
    </p:spTree>
    <p:extLst>
      <p:ext uri="{BB962C8B-B14F-4D97-AF65-F5344CB8AC3E}">
        <p14:creationId xmlns:p14="http://schemas.microsoft.com/office/powerpoint/2010/main" val="4104566014"/>
      </p:ext>
    </p:extLst>
  </p:cSld>
  <p:clrMapOvr>
    <a:masterClrMapping/>
  </p:clrMapOvr>
  <mc:AlternateContent xmlns:mc="http://schemas.openxmlformats.org/markup-compatibility/2006" xmlns:p14="http://schemas.microsoft.com/office/powerpoint/2010/main">
    <mc:Choice Requires="p14">
      <p:transition spd="med" p14:dur="700" advTm="17355">
        <p:fade/>
      </p:transition>
    </mc:Choice>
    <mc:Fallback xmlns="">
      <p:transition spd="med" advTm="17355">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研究目的</a:t>
            </a:r>
            <a:endParaRPr lang="zh-TW" altLang="en-US" dirty="0"/>
          </a:p>
        </p:txBody>
      </p:sp>
      <p:sp>
        <p:nvSpPr>
          <p:cNvPr id="3" name="內容版面配置區 2"/>
          <p:cNvSpPr>
            <a:spLocks noGrp="1"/>
          </p:cNvSpPr>
          <p:nvPr>
            <p:ph idx="1"/>
          </p:nvPr>
        </p:nvSpPr>
        <p:spPr/>
        <p:txBody>
          <a:bodyPr/>
          <a:lstStyle/>
          <a:p>
            <a:r>
              <a:rPr lang="zh-TW" altLang="en-US" smtClean="0"/>
              <a:t>客觀知識與主觀知識之間的相關影響</a:t>
            </a:r>
          </a:p>
          <a:p>
            <a:r>
              <a:rPr lang="zh-TW" altLang="en-US" smtClean="0"/>
              <a:t>主觀知識和客觀知識對有機農產品態度之間 的相關影響性</a:t>
            </a:r>
          </a:p>
          <a:p>
            <a:r>
              <a:rPr lang="zh-TW" altLang="en-US" smtClean="0"/>
              <a:t>主觀知識、客觀知識和態度對有機農產品消費量之相關影響</a:t>
            </a:r>
          </a:p>
          <a:p>
            <a:endParaRPr lang="zh-TW" altLang="en-US" dirty="0"/>
          </a:p>
        </p:txBody>
      </p:sp>
      <p:sp>
        <p:nvSpPr>
          <p:cNvPr id="4" name="日期版面配置區 3"/>
          <p:cNvSpPr>
            <a:spLocks noGrp="1"/>
          </p:cNvSpPr>
          <p:nvPr>
            <p:ph type="dt" sz="half" idx="10"/>
          </p:nvPr>
        </p:nvSpPr>
        <p:spPr/>
        <p:txBody>
          <a:bodyPr/>
          <a:lstStyle/>
          <a:p>
            <a:fld id="{68BD2AB2-00C8-4E2B-BD90-7ED6912222A6}" type="datetime8">
              <a:rPr lang="en-US" altLang="zh-TW" smtClean="0"/>
              <a:pPr/>
              <a:t>7/24/2015 9:03 AM</a:t>
            </a:fld>
            <a:endParaRPr lang="zh-TW" altLang="en-US"/>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8</a:t>
            </a:fld>
            <a:endParaRPr lang="zh-TW" altLang="en-US"/>
          </a:p>
        </p:txBody>
      </p:sp>
    </p:spTree>
    <p:extLst>
      <p:ext uri="{BB962C8B-B14F-4D97-AF65-F5344CB8AC3E}">
        <p14:creationId xmlns:p14="http://schemas.microsoft.com/office/powerpoint/2010/main" val="3595883416"/>
      </p:ext>
    </p:extLst>
  </p:cSld>
  <p:clrMapOvr>
    <a:masterClrMapping/>
  </p:clrMapOvr>
  <mc:AlternateContent xmlns:mc="http://schemas.openxmlformats.org/markup-compatibility/2006" xmlns:p14="http://schemas.microsoft.com/office/powerpoint/2010/main">
    <mc:Choice Requires="p14">
      <p:transition spd="med" p14:dur="700" advTm="12807">
        <p:fade/>
      </p:transition>
    </mc:Choice>
    <mc:Fallback xmlns="">
      <p:transition spd="med" advTm="12807">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文獻探討</a:t>
            </a:r>
            <a:endParaRPr lang="zh-TW" altLang="en-US" dirty="0"/>
          </a:p>
        </p:txBody>
      </p:sp>
      <p:graphicFrame>
        <p:nvGraphicFramePr>
          <p:cNvPr id="8" name="內容版面配置區 3"/>
          <p:cNvGraphicFramePr>
            <a:graphicFrameLocks noGrp="1"/>
          </p:cNvGraphicFramePr>
          <p:nvPr>
            <p:ph idx="1"/>
            <p:extLst>
              <p:ext uri="{D42A27DB-BD31-4B8C-83A1-F6EECF244321}">
                <p14:modId xmlns:p14="http://schemas.microsoft.com/office/powerpoint/2010/main" val="2771236908"/>
              </p:ext>
            </p:extLst>
          </p:nvPr>
        </p:nvGraphicFramePr>
        <p:xfrm>
          <a:off x="1187450" y="1196975"/>
          <a:ext cx="7777163" cy="51847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日期版面配置區 3"/>
          <p:cNvSpPr>
            <a:spLocks noGrp="1"/>
          </p:cNvSpPr>
          <p:nvPr>
            <p:ph type="dt" sz="half" idx="10"/>
          </p:nvPr>
        </p:nvSpPr>
        <p:spPr/>
        <p:txBody>
          <a:bodyPr/>
          <a:lstStyle/>
          <a:p>
            <a:fld id="{0AC2DD3C-4CEB-4439-B9F2-006AB0719E53}" type="datetime8">
              <a:rPr lang="en-US" altLang="zh-TW" smtClean="0"/>
              <a:pPr/>
              <a:t>7/24/2015 9:03 AM</a:t>
            </a:fld>
            <a:endParaRPr lang="zh-TW" altLang="en-US"/>
          </a:p>
        </p:txBody>
      </p:sp>
      <p:sp>
        <p:nvSpPr>
          <p:cNvPr id="5" name="投影片編號版面配置區 4"/>
          <p:cNvSpPr>
            <a:spLocks noGrp="1"/>
          </p:cNvSpPr>
          <p:nvPr>
            <p:ph type="sldNum" sz="quarter" idx="12"/>
          </p:nvPr>
        </p:nvSpPr>
        <p:spPr/>
        <p:txBody>
          <a:bodyPr/>
          <a:lstStyle/>
          <a:p>
            <a:fld id="{2DD8A973-C883-434E-8DF7-F6C70AB02386}" type="slidenum">
              <a:rPr lang="zh-TW" altLang="en-US" smtClean="0"/>
              <a:pPr/>
              <a:t>9</a:t>
            </a:fld>
            <a:endParaRPr lang="zh-TW" altLang="en-US"/>
          </a:p>
        </p:txBody>
      </p:sp>
    </p:spTree>
    <p:extLst>
      <p:ext uri="{BB962C8B-B14F-4D97-AF65-F5344CB8AC3E}">
        <p14:creationId xmlns:p14="http://schemas.microsoft.com/office/powerpoint/2010/main" val="4071158656"/>
      </p:ext>
    </p:extLst>
  </p:cSld>
  <p:clrMapOvr>
    <a:masterClrMapping/>
  </p:clrMapOvr>
  <mc:AlternateContent xmlns:mc="http://schemas.openxmlformats.org/markup-compatibility/2006" xmlns:p14="http://schemas.microsoft.com/office/powerpoint/2010/main">
    <mc:Choice Requires="p14">
      <p:transition spd="med" p14:dur="700" advTm="6164">
        <p:fade/>
      </p:transition>
    </mc:Choice>
    <mc:Fallback xmlns="">
      <p:transition spd="med" advTm="6164">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4.8"/>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夏至">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古典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9519</TotalTime>
  <Words>3206</Words>
  <Application>Microsoft Office PowerPoint</Application>
  <PresentationFormat>如螢幕大小 (4:3)</PresentationFormat>
  <Paragraphs>621</Paragraphs>
  <Slides>34</Slides>
  <Notes>34</Notes>
  <HiddenSlides>0</HiddenSlides>
  <MMClips>0</MMClips>
  <ScaleCrop>false</ScaleCrop>
  <HeadingPairs>
    <vt:vector size="8" baseType="variant">
      <vt:variant>
        <vt:lpstr>使用字型</vt:lpstr>
      </vt:variant>
      <vt:variant>
        <vt:i4>8</vt:i4>
      </vt:variant>
      <vt:variant>
        <vt:lpstr>佈景主題</vt:lpstr>
      </vt:variant>
      <vt:variant>
        <vt:i4>1</vt:i4>
      </vt:variant>
      <vt:variant>
        <vt:lpstr>內嵌 OLE 伺服程式</vt:lpstr>
      </vt:variant>
      <vt:variant>
        <vt:i4>1</vt:i4>
      </vt:variant>
      <vt:variant>
        <vt:lpstr>投影片標題</vt:lpstr>
      </vt:variant>
      <vt:variant>
        <vt:i4>34</vt:i4>
      </vt:variant>
    </vt:vector>
  </HeadingPairs>
  <TitlesOfParts>
    <vt:vector size="44" baseType="lpstr">
      <vt:lpstr>微軟正黑體</vt:lpstr>
      <vt:lpstr>新細明體</vt:lpstr>
      <vt:lpstr>Arial</vt:lpstr>
      <vt:lpstr>Calibri</vt:lpstr>
      <vt:lpstr>Times New Roman</vt:lpstr>
      <vt:lpstr>Verdana</vt:lpstr>
      <vt:lpstr>Wingdings</vt:lpstr>
      <vt:lpstr>Wingdings 2</vt:lpstr>
      <vt:lpstr>夏至</vt:lpstr>
      <vt:lpstr>Visio</vt:lpstr>
      <vt:lpstr>主觀知識和客觀知識對有機農產品消費量影響之研究 Subjective and objective knowledge as determinants of organic agricultural consumption</vt:lpstr>
      <vt:lpstr>大綱</vt:lpstr>
      <vt:lpstr>台灣食品安全事件列表</vt:lpstr>
      <vt:lpstr>台灣2004到2013年農藥和化學肥料使用量</vt:lpstr>
      <vt:lpstr>台灣2004至2012年罹患癌症人數統計</vt:lpstr>
      <vt:lpstr> 台灣有機栽種面積</vt:lpstr>
      <vt:lpstr>台灣有機食品市場之年營業額</vt:lpstr>
      <vt:lpstr>研究目的</vt:lpstr>
      <vt:lpstr>文獻探討</vt:lpstr>
      <vt:lpstr> 有機蔬果消費量</vt:lpstr>
      <vt:lpstr>有機農產品行銷管道</vt:lpstr>
      <vt:lpstr>知識</vt:lpstr>
      <vt:lpstr>主觀知識</vt:lpstr>
      <vt:lpstr>客觀知識</vt:lpstr>
      <vt:lpstr>態度和行為</vt:lpstr>
      <vt:lpstr>研究方法</vt:lpstr>
      <vt:lpstr>研究架構和研究假設</vt:lpstr>
      <vt:lpstr> 研究對象</vt:lpstr>
      <vt:lpstr> 抽樣方法(1/2)</vt:lpstr>
      <vt:lpstr>抽樣方法(2/2)</vt:lpstr>
      <vt:lpstr> 問卷設計</vt:lpstr>
      <vt:lpstr>PowerPoint 簡報</vt:lpstr>
      <vt:lpstr> 社經背景</vt:lpstr>
      <vt:lpstr> 多元迴歸分析(1/3)</vt:lpstr>
      <vt:lpstr> 多元迴歸分析(2/3)</vt:lpstr>
      <vt:lpstr> 多元迴歸分析(3/3)</vt:lpstr>
      <vt:lpstr>PowerPoint 簡報</vt:lpstr>
      <vt:lpstr>結論</vt:lpstr>
      <vt:lpstr>建議</vt:lpstr>
      <vt:lpstr>對高雄市政府和農政單位建議(產)</vt:lpstr>
      <vt:lpstr>對高雄市政府和農政單位建議(官)</vt:lpstr>
      <vt:lpstr>對高雄市政府和農政單位建議(學)</vt:lpstr>
      <vt:lpstr>對後續研究者建議</vt:lpstr>
      <vt:lpstr>~簡報結束 謝謝指教~</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sidney</dc:creator>
  <cp:lastModifiedBy>ming tsung lee</cp:lastModifiedBy>
  <cp:revision>446</cp:revision>
  <cp:lastPrinted>2015-07-02T11:12:16Z</cp:lastPrinted>
  <dcterms:created xsi:type="dcterms:W3CDTF">2015-06-23T11:45:45Z</dcterms:created>
  <dcterms:modified xsi:type="dcterms:W3CDTF">2015-07-24T01:04:08Z</dcterms:modified>
</cp:coreProperties>
</file>